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09"/>
  </p:notesMasterIdLst>
  <p:sldIdLst>
    <p:sldId id="256" r:id="rId4"/>
    <p:sldId id="274" r:id="rId5"/>
    <p:sldId id="273" r:id="rId6"/>
    <p:sldId id="277" r:id="rId7"/>
    <p:sldId id="275" r:id="rId8"/>
    <p:sldId id="278" r:id="rId9"/>
    <p:sldId id="341" r:id="rId10"/>
    <p:sldId id="352" r:id="rId11"/>
    <p:sldId id="276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70" r:id="rId21"/>
    <p:sldId id="271" r:id="rId22"/>
    <p:sldId id="350" r:id="rId23"/>
    <p:sldId id="351" r:id="rId24"/>
    <p:sldId id="356" r:id="rId25"/>
    <p:sldId id="417" r:id="rId26"/>
    <p:sldId id="425" r:id="rId27"/>
    <p:sldId id="416" r:id="rId28"/>
    <p:sldId id="420" r:id="rId29"/>
    <p:sldId id="421" r:id="rId30"/>
    <p:sldId id="423" r:id="rId31"/>
    <p:sldId id="426" r:id="rId32"/>
    <p:sldId id="427" r:id="rId33"/>
    <p:sldId id="353" r:id="rId34"/>
    <p:sldId id="413" r:id="rId35"/>
    <p:sldId id="412" r:id="rId36"/>
    <p:sldId id="428" r:id="rId37"/>
    <p:sldId id="374" r:id="rId38"/>
    <p:sldId id="429" r:id="rId39"/>
    <p:sldId id="431" r:id="rId40"/>
    <p:sldId id="432" r:id="rId41"/>
    <p:sldId id="430" r:id="rId42"/>
    <p:sldId id="264" r:id="rId43"/>
    <p:sldId id="369" r:id="rId44"/>
    <p:sldId id="362" r:id="rId45"/>
    <p:sldId id="363" r:id="rId46"/>
    <p:sldId id="266" r:id="rId47"/>
    <p:sldId id="372" r:id="rId48"/>
    <p:sldId id="366" r:id="rId49"/>
    <p:sldId id="371" r:id="rId50"/>
    <p:sldId id="446" r:id="rId51"/>
    <p:sldId id="447" r:id="rId52"/>
    <p:sldId id="449" r:id="rId53"/>
    <p:sldId id="448" r:id="rId54"/>
    <p:sldId id="450" r:id="rId55"/>
    <p:sldId id="279" r:id="rId56"/>
    <p:sldId id="368" r:id="rId57"/>
    <p:sldId id="445" r:id="rId58"/>
    <p:sldId id="280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433" r:id="rId69"/>
    <p:sldId id="435" r:id="rId70"/>
    <p:sldId id="436" r:id="rId71"/>
    <p:sldId id="434" r:id="rId72"/>
    <p:sldId id="437" r:id="rId73"/>
    <p:sldId id="438" r:id="rId74"/>
    <p:sldId id="439" r:id="rId75"/>
    <p:sldId id="299" r:id="rId76"/>
    <p:sldId id="300" r:id="rId77"/>
    <p:sldId id="301" r:id="rId78"/>
    <p:sldId id="327" r:id="rId79"/>
    <p:sldId id="328" r:id="rId80"/>
    <p:sldId id="329" r:id="rId81"/>
    <p:sldId id="330" r:id="rId82"/>
    <p:sldId id="305" r:id="rId83"/>
    <p:sldId id="306" r:id="rId84"/>
    <p:sldId id="307" r:id="rId85"/>
    <p:sldId id="308" r:id="rId86"/>
    <p:sldId id="311" r:id="rId87"/>
    <p:sldId id="312" r:id="rId88"/>
    <p:sldId id="313" r:id="rId89"/>
    <p:sldId id="314" r:id="rId90"/>
    <p:sldId id="440" r:id="rId91"/>
    <p:sldId id="316" r:id="rId92"/>
    <p:sldId id="293" r:id="rId93"/>
    <p:sldId id="294" r:id="rId94"/>
    <p:sldId id="442" r:id="rId95"/>
    <p:sldId id="441" r:id="rId96"/>
    <p:sldId id="443" r:id="rId97"/>
    <p:sldId id="444" r:id="rId98"/>
    <p:sldId id="315" r:id="rId99"/>
    <p:sldId id="317" r:id="rId100"/>
    <p:sldId id="320" r:id="rId101"/>
    <p:sldId id="319" r:id="rId102"/>
    <p:sldId id="318" r:id="rId103"/>
    <p:sldId id="323" r:id="rId104"/>
    <p:sldId id="321" r:id="rId105"/>
    <p:sldId id="324" r:id="rId106"/>
    <p:sldId id="262" r:id="rId107"/>
    <p:sldId id="304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gray2011\data\1_Projects\01%20Waikato%20Regional%20Council\01_15_Rail%20Travel%20Space%20Assessment\B_Background\Tomtom\Travel%20Speed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48416"/>
        <c:axId val="8716326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354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63264"/>
        <c:crosses val="autoZero"/>
        <c:crossBetween val="midCat"/>
      </c:valAx>
      <c:valAx>
        <c:axId val="871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8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12352"/>
        <c:axId val="9501427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501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4272"/>
        <c:crosses val="autoZero"/>
        <c:crossBetween val="midCat"/>
      </c:valAx>
      <c:valAx>
        <c:axId val="950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2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05376"/>
        <c:axId val="8720729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720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7296"/>
        <c:crosses val="autoZero"/>
        <c:crossBetween val="midCat"/>
      </c:valAx>
      <c:valAx>
        <c:axId val="8720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5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865408"/>
        <c:axId val="8686732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686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67328"/>
        <c:crosses val="autoZero"/>
        <c:crossBetween val="midCat"/>
      </c:valAx>
      <c:valAx>
        <c:axId val="868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65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95424"/>
        <c:axId val="874973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749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97344"/>
        <c:crosses val="autoZero"/>
        <c:crossBetween val="midCat"/>
      </c:valAx>
      <c:valAx>
        <c:axId val="874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95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72000"/>
        <c:axId val="8747827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74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78272"/>
        <c:crosses val="autoZero"/>
        <c:crossBetween val="midCat"/>
      </c:valAx>
      <c:valAx>
        <c:axId val="8747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72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14816"/>
        <c:axId val="9291673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291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16736"/>
        <c:crosses val="autoZero"/>
        <c:crossBetween val="midCat"/>
      </c:valAx>
      <c:valAx>
        <c:axId val="9291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14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83520"/>
        <c:axId val="9308569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308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85696"/>
        <c:crosses val="autoZero"/>
        <c:crossBetween val="midCat"/>
      </c:valAx>
      <c:valAx>
        <c:axId val="930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8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29216"/>
        <c:axId val="9353113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352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31136"/>
        <c:crosses val="autoZero"/>
        <c:crossBetween val="midCat"/>
      </c:valAx>
      <c:valAx>
        <c:axId val="935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9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Average Speeds - Hamilton to Auckland (TomTom data)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Data'!$D$32</c:f>
              <c:strCache>
                <c:ptCount val="1"/>
                <c:pt idx="0">
                  <c:v>October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Data'!$D$33:$D$753</c:f>
              <c:numCache>
                <c:formatCode>General</c:formatCode>
                <c:ptCount val="721"/>
                <c:pt idx="0">
                  <c:v>23.847263336181641</c:v>
                </c:pt>
                <c:pt idx="1">
                  <c:v>14.012665748596191</c:v>
                </c:pt>
                <c:pt idx="2">
                  <c:v>18.011072158813477</c:v>
                </c:pt>
                <c:pt idx="3">
                  <c:v>25.433012008666992</c:v>
                </c:pt>
                <c:pt idx="4">
                  <c:v>21.777675628662109</c:v>
                </c:pt>
                <c:pt idx="5">
                  <c:v>19.236625671386719</c:v>
                </c:pt>
                <c:pt idx="6">
                  <c:v>23.775272369384766</c:v>
                </c:pt>
                <c:pt idx="7">
                  <c:v>21.941646575927734</c:v>
                </c:pt>
                <c:pt idx="8">
                  <c:v>19.331037521362305</c:v>
                </c:pt>
                <c:pt idx="9">
                  <c:v>15.797966003417969</c:v>
                </c:pt>
                <c:pt idx="10">
                  <c:v>12.988654136657715</c:v>
                </c:pt>
                <c:pt idx="11">
                  <c:v>9.4026250839233398</c:v>
                </c:pt>
                <c:pt idx="12">
                  <c:v>23.360727310180664</c:v>
                </c:pt>
                <c:pt idx="13">
                  <c:v>26.320760726928711</c:v>
                </c:pt>
                <c:pt idx="14">
                  <c:v>20.663484573364258</c:v>
                </c:pt>
                <c:pt idx="15">
                  <c:v>17.950458526611328</c:v>
                </c:pt>
                <c:pt idx="16">
                  <c:v>11.028847694396973</c:v>
                </c:pt>
                <c:pt idx="17">
                  <c:v>19.474458694458008</c:v>
                </c:pt>
                <c:pt idx="18">
                  <c:v>22.441877365112305</c:v>
                </c:pt>
                <c:pt idx="19">
                  <c:v>27.094465255737305</c:v>
                </c:pt>
                <c:pt idx="20">
                  <c:v>21.984821319580078</c:v>
                </c:pt>
                <c:pt idx="21">
                  <c:v>21.686412811279297</c:v>
                </c:pt>
                <c:pt idx="22">
                  <c:v>22.460245132446289</c:v>
                </c:pt>
                <c:pt idx="23">
                  <c:v>19.80518913269043</c:v>
                </c:pt>
                <c:pt idx="24">
                  <c:v>19.369499206542969</c:v>
                </c:pt>
                <c:pt idx="25">
                  <c:v>18.87542724609375</c:v>
                </c:pt>
                <c:pt idx="26">
                  <c:v>17.803970336914063</c:v>
                </c:pt>
                <c:pt idx="27">
                  <c:v>14.970293998718262</c:v>
                </c:pt>
                <c:pt idx="28">
                  <c:v>15.555691719055176</c:v>
                </c:pt>
                <c:pt idx="29">
                  <c:v>13.221832275390625</c:v>
                </c:pt>
                <c:pt idx="30">
                  <c:v>7.9585127830505371</c:v>
                </c:pt>
                <c:pt idx="31">
                  <c:v>4.0388803482055664</c:v>
                </c:pt>
                <c:pt idx="32">
                  <c:v>25.313560485839844</c:v>
                </c:pt>
                <c:pt idx="33">
                  <c:v>23.810846328735352</c:v>
                </c:pt>
                <c:pt idx="34">
                  <c:v>36.106864929199219</c:v>
                </c:pt>
                <c:pt idx="35">
                  <c:v>40.203517913818359</c:v>
                </c:pt>
                <c:pt idx="36">
                  <c:v>41.130802154541016</c:v>
                </c:pt>
                <c:pt idx="37">
                  <c:v>41.128379821777344</c:v>
                </c:pt>
                <c:pt idx="38">
                  <c:v>40.1331787109375</c:v>
                </c:pt>
                <c:pt idx="39">
                  <c:v>38.629230499267578</c:v>
                </c:pt>
                <c:pt idx="40">
                  <c:v>42.177101135253906</c:v>
                </c:pt>
                <c:pt idx="41">
                  <c:v>39.131599426269531</c:v>
                </c:pt>
                <c:pt idx="42">
                  <c:v>30.206886291503906</c:v>
                </c:pt>
                <c:pt idx="43">
                  <c:v>10.416721343994141</c:v>
                </c:pt>
                <c:pt idx="44">
                  <c:v>26.150325775146484</c:v>
                </c:pt>
                <c:pt idx="45">
                  <c:v>24.903583526611328</c:v>
                </c:pt>
                <c:pt idx="46">
                  <c:v>29.644384384155273</c:v>
                </c:pt>
                <c:pt idx="47">
                  <c:v>31.996311187744141</c:v>
                </c:pt>
                <c:pt idx="48">
                  <c:v>34.669010162353516</c:v>
                </c:pt>
                <c:pt idx="49">
                  <c:v>36.716259002685547</c:v>
                </c:pt>
                <c:pt idx="50">
                  <c:v>39.048343658447266</c:v>
                </c:pt>
                <c:pt idx="51">
                  <c:v>40.280342102050781</c:v>
                </c:pt>
                <c:pt idx="52">
                  <c:v>42.568012237548828</c:v>
                </c:pt>
                <c:pt idx="53">
                  <c:v>37.771183013916016</c:v>
                </c:pt>
                <c:pt idx="54">
                  <c:v>40.713550567626953</c:v>
                </c:pt>
                <c:pt idx="55">
                  <c:v>42.059654235839844</c:v>
                </c:pt>
                <c:pt idx="56">
                  <c:v>41.517898559570313</c:v>
                </c:pt>
                <c:pt idx="57">
                  <c:v>39.056251525878906</c:v>
                </c:pt>
                <c:pt idx="58">
                  <c:v>34.686355590820313</c:v>
                </c:pt>
                <c:pt idx="59">
                  <c:v>32.970668792724609</c:v>
                </c:pt>
                <c:pt idx="60">
                  <c:v>24.206609725952148</c:v>
                </c:pt>
                <c:pt idx="61">
                  <c:v>21.143800735473633</c:v>
                </c:pt>
                <c:pt idx="62">
                  <c:v>32.230934143066406</c:v>
                </c:pt>
                <c:pt idx="63">
                  <c:v>35.975997924804688</c:v>
                </c:pt>
                <c:pt idx="64">
                  <c:v>36.324691772460938</c:v>
                </c:pt>
                <c:pt idx="65">
                  <c:v>35.596214294433594</c:v>
                </c:pt>
                <c:pt idx="66">
                  <c:v>34.003826141357422</c:v>
                </c:pt>
                <c:pt idx="67">
                  <c:v>32.409900665283203</c:v>
                </c:pt>
                <c:pt idx="68">
                  <c:v>29.203845977783203</c:v>
                </c:pt>
                <c:pt idx="69">
                  <c:v>33.922618865966797</c:v>
                </c:pt>
                <c:pt idx="70">
                  <c:v>35.094387054443359</c:v>
                </c:pt>
                <c:pt idx="71">
                  <c:v>33.567909240722656</c:v>
                </c:pt>
                <c:pt idx="72">
                  <c:v>29.682531356811523</c:v>
                </c:pt>
                <c:pt idx="73">
                  <c:v>22.989343643188477</c:v>
                </c:pt>
                <c:pt idx="74">
                  <c:v>17.380325317382813</c:v>
                </c:pt>
                <c:pt idx="75">
                  <c:v>10.399083137512207</c:v>
                </c:pt>
                <c:pt idx="76">
                  <c:v>28.423971176147461</c:v>
                </c:pt>
                <c:pt idx="77">
                  <c:v>24.733280181884766</c:v>
                </c:pt>
                <c:pt idx="78">
                  <c:v>24.226360321044922</c:v>
                </c:pt>
                <c:pt idx="79">
                  <c:v>25.909820556640625</c:v>
                </c:pt>
                <c:pt idx="80">
                  <c:v>28.477453231811523</c:v>
                </c:pt>
                <c:pt idx="81">
                  <c:v>30.956981658935547</c:v>
                </c:pt>
                <c:pt idx="82">
                  <c:v>28.303731918334961</c:v>
                </c:pt>
                <c:pt idx="83">
                  <c:v>46.133098602294922</c:v>
                </c:pt>
                <c:pt idx="84">
                  <c:v>54.484649658203125</c:v>
                </c:pt>
                <c:pt idx="85">
                  <c:v>58.637733459472656</c:v>
                </c:pt>
                <c:pt idx="86">
                  <c:v>60.541423797607422</c:v>
                </c:pt>
                <c:pt idx="87">
                  <c:v>61.044364929199219</c:v>
                </c:pt>
                <c:pt idx="88">
                  <c:v>61.492622375488281</c:v>
                </c:pt>
                <c:pt idx="89">
                  <c:v>62.36614990234375</c:v>
                </c:pt>
                <c:pt idx="90">
                  <c:v>62.874046325683594</c:v>
                </c:pt>
                <c:pt idx="91">
                  <c:v>63.30322265625</c:v>
                </c:pt>
                <c:pt idx="92">
                  <c:v>67.232528686523438</c:v>
                </c:pt>
                <c:pt idx="93">
                  <c:v>56.745891571044922</c:v>
                </c:pt>
                <c:pt idx="94">
                  <c:v>25.546276092529297</c:v>
                </c:pt>
                <c:pt idx="95">
                  <c:v>27.928756713867188</c:v>
                </c:pt>
                <c:pt idx="96">
                  <c:v>30.468523025512695</c:v>
                </c:pt>
                <c:pt idx="97">
                  <c:v>35.361083984375</c:v>
                </c:pt>
                <c:pt idx="98">
                  <c:v>41.478237152099609</c:v>
                </c:pt>
                <c:pt idx="99">
                  <c:v>47.866466522216797</c:v>
                </c:pt>
                <c:pt idx="100">
                  <c:v>56.893997192382813</c:v>
                </c:pt>
                <c:pt idx="101">
                  <c:v>60.782627105712891</c:v>
                </c:pt>
                <c:pt idx="102">
                  <c:v>63.673118591308594</c:v>
                </c:pt>
                <c:pt idx="103">
                  <c:v>65.337837219238281</c:v>
                </c:pt>
                <c:pt idx="104">
                  <c:v>64.582656860351562</c:v>
                </c:pt>
                <c:pt idx="105">
                  <c:v>52.408493041992188</c:v>
                </c:pt>
                <c:pt idx="106">
                  <c:v>28.281435012817383</c:v>
                </c:pt>
                <c:pt idx="107">
                  <c:v>51.118427276611328</c:v>
                </c:pt>
                <c:pt idx="108">
                  <c:v>55.159561157226563</c:v>
                </c:pt>
                <c:pt idx="109">
                  <c:v>63.508632659912109</c:v>
                </c:pt>
                <c:pt idx="110">
                  <c:v>75.300537109375</c:v>
                </c:pt>
                <c:pt idx="111">
                  <c:v>76.772186279296875</c:v>
                </c:pt>
                <c:pt idx="112">
                  <c:v>76.898529052734375</c:v>
                </c:pt>
                <c:pt idx="113">
                  <c:v>77.262870788574219</c:v>
                </c:pt>
                <c:pt idx="114">
                  <c:v>78.065208435058594</c:v>
                </c:pt>
                <c:pt idx="115">
                  <c:v>78.758941650390625</c:v>
                </c:pt>
                <c:pt idx="116">
                  <c:v>79.905021667480469</c:v>
                </c:pt>
                <c:pt idx="117">
                  <c:v>81.276618957519531</c:v>
                </c:pt>
                <c:pt idx="118">
                  <c:v>81.835205078125</c:v>
                </c:pt>
                <c:pt idx="119">
                  <c:v>82.653961181640625</c:v>
                </c:pt>
                <c:pt idx="120">
                  <c:v>83.664970397949219</c:v>
                </c:pt>
                <c:pt idx="121">
                  <c:v>85.316841125488281</c:v>
                </c:pt>
                <c:pt idx="122">
                  <c:v>86.697494506835938</c:v>
                </c:pt>
                <c:pt idx="123">
                  <c:v>88.182609558105469</c:v>
                </c:pt>
                <c:pt idx="124">
                  <c:v>90.673622131347656</c:v>
                </c:pt>
                <c:pt idx="125">
                  <c:v>91.404670715332031</c:v>
                </c:pt>
                <c:pt idx="126">
                  <c:v>92.037895202636719</c:v>
                </c:pt>
                <c:pt idx="127">
                  <c:v>92.599601745605469</c:v>
                </c:pt>
                <c:pt idx="128">
                  <c:v>92.135200500488281</c:v>
                </c:pt>
                <c:pt idx="129">
                  <c:v>91.962120056152344</c:v>
                </c:pt>
                <c:pt idx="130">
                  <c:v>91.239532470703125</c:v>
                </c:pt>
                <c:pt idx="131">
                  <c:v>91.7152099609375</c:v>
                </c:pt>
                <c:pt idx="132">
                  <c:v>92.357826232910156</c:v>
                </c:pt>
                <c:pt idx="133">
                  <c:v>86.858467102050781</c:v>
                </c:pt>
                <c:pt idx="134">
                  <c:v>88.024833679199219</c:v>
                </c:pt>
                <c:pt idx="135">
                  <c:v>88.713691711425781</c:v>
                </c:pt>
                <c:pt idx="136">
                  <c:v>88.818809509277344</c:v>
                </c:pt>
                <c:pt idx="137">
                  <c:v>88.858047485351563</c:v>
                </c:pt>
                <c:pt idx="138">
                  <c:v>90.117385864257813</c:v>
                </c:pt>
                <c:pt idx="139">
                  <c:v>91.410934448242187</c:v>
                </c:pt>
                <c:pt idx="140">
                  <c:v>91.336814880371094</c:v>
                </c:pt>
                <c:pt idx="141">
                  <c:v>91.747840881347656</c:v>
                </c:pt>
                <c:pt idx="142">
                  <c:v>92.050399780273438</c:v>
                </c:pt>
                <c:pt idx="143">
                  <c:v>91.166412353515625</c:v>
                </c:pt>
                <c:pt idx="144">
                  <c:v>91.140205383300781</c:v>
                </c:pt>
                <c:pt idx="145">
                  <c:v>90.462493896484375</c:v>
                </c:pt>
                <c:pt idx="146">
                  <c:v>89.510139465332031</c:v>
                </c:pt>
                <c:pt idx="147">
                  <c:v>92.029380798339844</c:v>
                </c:pt>
                <c:pt idx="148">
                  <c:v>87.605758666992188</c:v>
                </c:pt>
                <c:pt idx="149">
                  <c:v>88.809150695800781</c:v>
                </c:pt>
                <c:pt idx="150">
                  <c:v>89.989097595214844</c:v>
                </c:pt>
                <c:pt idx="151">
                  <c:v>90.323699951171875</c:v>
                </c:pt>
                <c:pt idx="152">
                  <c:v>90.651435852050781</c:v>
                </c:pt>
                <c:pt idx="153">
                  <c:v>90.759658813476563</c:v>
                </c:pt>
                <c:pt idx="154">
                  <c:v>91.408226013183594</c:v>
                </c:pt>
                <c:pt idx="155">
                  <c:v>91.467536926269531</c:v>
                </c:pt>
                <c:pt idx="156">
                  <c:v>91.278060913085938</c:v>
                </c:pt>
                <c:pt idx="157">
                  <c:v>90.298866271972656</c:v>
                </c:pt>
                <c:pt idx="158">
                  <c:v>88.415458679199219</c:v>
                </c:pt>
                <c:pt idx="159">
                  <c:v>92.35235595703125</c:v>
                </c:pt>
                <c:pt idx="160">
                  <c:v>92.722450256347656</c:v>
                </c:pt>
                <c:pt idx="161">
                  <c:v>92.7833251953125</c:v>
                </c:pt>
                <c:pt idx="162">
                  <c:v>92.332176208496094</c:v>
                </c:pt>
                <c:pt idx="163">
                  <c:v>91.084136962890625</c:v>
                </c:pt>
                <c:pt idx="164">
                  <c:v>88.526435852050781</c:v>
                </c:pt>
                <c:pt idx="165">
                  <c:v>83.310569763183594</c:v>
                </c:pt>
                <c:pt idx="166">
                  <c:v>70.297645568847656</c:v>
                </c:pt>
                <c:pt idx="167">
                  <c:v>39.482688903808594</c:v>
                </c:pt>
                <c:pt idx="168">
                  <c:v>39.189937591552734</c:v>
                </c:pt>
                <c:pt idx="169">
                  <c:v>50.664634704589844</c:v>
                </c:pt>
                <c:pt idx="170">
                  <c:v>53.394756317138672</c:v>
                </c:pt>
                <c:pt idx="171">
                  <c:v>64.573005676269531</c:v>
                </c:pt>
                <c:pt idx="172">
                  <c:v>73.349082946777344</c:v>
                </c:pt>
                <c:pt idx="173">
                  <c:v>74.646499633789063</c:v>
                </c:pt>
                <c:pt idx="174">
                  <c:v>73.100372314453125</c:v>
                </c:pt>
                <c:pt idx="175">
                  <c:v>72.921981811523438</c:v>
                </c:pt>
                <c:pt idx="176">
                  <c:v>66.533721923828125</c:v>
                </c:pt>
                <c:pt idx="177">
                  <c:v>62.163829803466797</c:v>
                </c:pt>
                <c:pt idx="178">
                  <c:v>60.178203582763672</c:v>
                </c:pt>
                <c:pt idx="179">
                  <c:v>54.312183380126953</c:v>
                </c:pt>
                <c:pt idx="180">
                  <c:v>50.824272155761719</c:v>
                </c:pt>
                <c:pt idx="181">
                  <c:v>35.955375671386719</c:v>
                </c:pt>
                <c:pt idx="182">
                  <c:v>32.260536193847656</c:v>
                </c:pt>
                <c:pt idx="183">
                  <c:v>36.522193908691406</c:v>
                </c:pt>
                <c:pt idx="184">
                  <c:v>44.332450866699219</c:v>
                </c:pt>
                <c:pt idx="185">
                  <c:v>45.458992004394531</c:v>
                </c:pt>
                <c:pt idx="186">
                  <c:v>45.843849182128906</c:v>
                </c:pt>
                <c:pt idx="187">
                  <c:v>44.609508514404297</c:v>
                </c:pt>
                <c:pt idx="188">
                  <c:v>34.274555206298828</c:v>
                </c:pt>
                <c:pt idx="189">
                  <c:v>31.508825302124023</c:v>
                </c:pt>
                <c:pt idx="190">
                  <c:v>32.675117492675781</c:v>
                </c:pt>
                <c:pt idx="191">
                  <c:v>35.851825714111328</c:v>
                </c:pt>
                <c:pt idx="192">
                  <c:v>41.777179718017578</c:v>
                </c:pt>
                <c:pt idx="193">
                  <c:v>46.229129791259766</c:v>
                </c:pt>
                <c:pt idx="194">
                  <c:v>47.502952575683594</c:v>
                </c:pt>
                <c:pt idx="195">
                  <c:v>51.838264465332031</c:v>
                </c:pt>
                <c:pt idx="196">
                  <c:v>55.826904296875</c:v>
                </c:pt>
                <c:pt idx="197">
                  <c:v>57.567729949951172</c:v>
                </c:pt>
                <c:pt idx="198">
                  <c:v>60.66351318359375</c:v>
                </c:pt>
                <c:pt idx="199">
                  <c:v>62.267868041992188</c:v>
                </c:pt>
                <c:pt idx="200">
                  <c:v>65.00146484375</c:v>
                </c:pt>
                <c:pt idx="201">
                  <c:v>69.077278137207031</c:v>
                </c:pt>
                <c:pt idx="202">
                  <c:v>80.342155456542969</c:v>
                </c:pt>
                <c:pt idx="203">
                  <c:v>84.085708618164063</c:v>
                </c:pt>
                <c:pt idx="204">
                  <c:v>83.317825317382813</c:v>
                </c:pt>
                <c:pt idx="205">
                  <c:v>81.619712829589844</c:v>
                </c:pt>
                <c:pt idx="206">
                  <c:v>79.22027587890625</c:v>
                </c:pt>
                <c:pt idx="207">
                  <c:v>75.41070556640625</c:v>
                </c:pt>
                <c:pt idx="208">
                  <c:v>72.209785461425781</c:v>
                </c:pt>
                <c:pt idx="209">
                  <c:v>69.508659362792969</c:v>
                </c:pt>
                <c:pt idx="210">
                  <c:v>65.585655212402344</c:v>
                </c:pt>
                <c:pt idx="211">
                  <c:v>53.404407501220703</c:v>
                </c:pt>
                <c:pt idx="212">
                  <c:v>52.374378204345703</c:v>
                </c:pt>
                <c:pt idx="213">
                  <c:v>51.980659484863281</c:v>
                </c:pt>
                <c:pt idx="214">
                  <c:v>49.509067535400391</c:v>
                </c:pt>
                <c:pt idx="215">
                  <c:v>45.606067657470703</c:v>
                </c:pt>
                <c:pt idx="216">
                  <c:v>45.076042175292969</c:v>
                </c:pt>
                <c:pt idx="217">
                  <c:v>36.896583557128906</c:v>
                </c:pt>
                <c:pt idx="218">
                  <c:v>47.6658935546875</c:v>
                </c:pt>
                <c:pt idx="219">
                  <c:v>49.730419158935547</c:v>
                </c:pt>
                <c:pt idx="220">
                  <c:v>52.242012023925781</c:v>
                </c:pt>
                <c:pt idx="221">
                  <c:v>55.100307464599609</c:v>
                </c:pt>
                <c:pt idx="222">
                  <c:v>56.614208221435547</c:v>
                </c:pt>
                <c:pt idx="223">
                  <c:v>57.087955474853516</c:v>
                </c:pt>
                <c:pt idx="224">
                  <c:v>57.788806915283203</c:v>
                </c:pt>
                <c:pt idx="225">
                  <c:v>58.151599884033203</c:v>
                </c:pt>
                <c:pt idx="226">
                  <c:v>57.054080963134766</c:v>
                </c:pt>
                <c:pt idx="227">
                  <c:v>55.109474182128906</c:v>
                </c:pt>
                <c:pt idx="228">
                  <c:v>41.538928985595703</c:v>
                </c:pt>
                <c:pt idx="229">
                  <c:v>22.715553283691406</c:v>
                </c:pt>
                <c:pt idx="230">
                  <c:v>20.914108276367188</c:v>
                </c:pt>
                <c:pt idx="231">
                  <c:v>24.00672721862793</c:v>
                </c:pt>
                <c:pt idx="232">
                  <c:v>36.240383148193359</c:v>
                </c:pt>
                <c:pt idx="233">
                  <c:v>36.617111206054687</c:v>
                </c:pt>
                <c:pt idx="234">
                  <c:v>45.292449951171875</c:v>
                </c:pt>
                <c:pt idx="235">
                  <c:v>53.926849365234375</c:v>
                </c:pt>
                <c:pt idx="236">
                  <c:v>54.484321594238281</c:v>
                </c:pt>
                <c:pt idx="237">
                  <c:v>55.812492370605469</c:v>
                </c:pt>
                <c:pt idx="238">
                  <c:v>56.188686370849609</c:v>
                </c:pt>
                <c:pt idx="239">
                  <c:v>56.004795074462891</c:v>
                </c:pt>
                <c:pt idx="240">
                  <c:v>56.135227203369141</c:v>
                </c:pt>
                <c:pt idx="241">
                  <c:v>57.292499542236328</c:v>
                </c:pt>
                <c:pt idx="242">
                  <c:v>58.868919372558594</c:v>
                </c:pt>
                <c:pt idx="243">
                  <c:v>58.830543518066406</c:v>
                </c:pt>
                <c:pt idx="244">
                  <c:v>58.736087799072266</c:v>
                </c:pt>
                <c:pt idx="245">
                  <c:v>58.684494018554688</c:v>
                </c:pt>
                <c:pt idx="246">
                  <c:v>58.720508575439453</c:v>
                </c:pt>
                <c:pt idx="247">
                  <c:v>58.527843475341797</c:v>
                </c:pt>
                <c:pt idx="248">
                  <c:v>57.137725830078125</c:v>
                </c:pt>
                <c:pt idx="249">
                  <c:v>56.683025360107422</c:v>
                </c:pt>
                <c:pt idx="250">
                  <c:v>58.580303192138672</c:v>
                </c:pt>
                <c:pt idx="251">
                  <c:v>58.618556976318359</c:v>
                </c:pt>
                <c:pt idx="252">
                  <c:v>58.794376373291016</c:v>
                </c:pt>
                <c:pt idx="253">
                  <c:v>59.7181396484375</c:v>
                </c:pt>
                <c:pt idx="254">
                  <c:v>60.473869323730469</c:v>
                </c:pt>
                <c:pt idx="255">
                  <c:v>61.325843811035156</c:v>
                </c:pt>
                <c:pt idx="256">
                  <c:v>60.452396392822266</c:v>
                </c:pt>
                <c:pt idx="257">
                  <c:v>58.746543884277344</c:v>
                </c:pt>
                <c:pt idx="258">
                  <c:v>61.148921966552734</c:v>
                </c:pt>
                <c:pt idx="259">
                  <c:v>61.644947052001953</c:v>
                </c:pt>
                <c:pt idx="260">
                  <c:v>61.843826293945313</c:v>
                </c:pt>
                <c:pt idx="261">
                  <c:v>64.621284484863281</c:v>
                </c:pt>
                <c:pt idx="262">
                  <c:v>63.691558837890625</c:v>
                </c:pt>
                <c:pt idx="263">
                  <c:v>64.800491333007812</c:v>
                </c:pt>
                <c:pt idx="264">
                  <c:v>65.376502990722656</c:v>
                </c:pt>
                <c:pt idx="265">
                  <c:v>65.548698425292969</c:v>
                </c:pt>
                <c:pt idx="266">
                  <c:v>64.243965148925781</c:v>
                </c:pt>
                <c:pt idx="267">
                  <c:v>65.065269470214844</c:v>
                </c:pt>
                <c:pt idx="268">
                  <c:v>66.171089172363281</c:v>
                </c:pt>
                <c:pt idx="269">
                  <c:v>66.886093139648438</c:v>
                </c:pt>
                <c:pt idx="270">
                  <c:v>68.630874633789063</c:v>
                </c:pt>
                <c:pt idx="271">
                  <c:v>69.423660278320313</c:v>
                </c:pt>
                <c:pt idx="272">
                  <c:v>69.536048889160156</c:v>
                </c:pt>
                <c:pt idx="273">
                  <c:v>68.654510498046875</c:v>
                </c:pt>
                <c:pt idx="274">
                  <c:v>66.293243408203125</c:v>
                </c:pt>
                <c:pt idx="275">
                  <c:v>64.49053955078125</c:v>
                </c:pt>
                <c:pt idx="276">
                  <c:v>68.561660766601562</c:v>
                </c:pt>
                <c:pt idx="277">
                  <c:v>71.087303161621094</c:v>
                </c:pt>
                <c:pt idx="278">
                  <c:v>71.971687316894531</c:v>
                </c:pt>
                <c:pt idx="279">
                  <c:v>73.314826965332031</c:v>
                </c:pt>
                <c:pt idx="280">
                  <c:v>77.446327209472656</c:v>
                </c:pt>
                <c:pt idx="281">
                  <c:v>74.683395385742187</c:v>
                </c:pt>
                <c:pt idx="282">
                  <c:v>73.968955993652344</c:v>
                </c:pt>
                <c:pt idx="283">
                  <c:v>72.557701110839844</c:v>
                </c:pt>
                <c:pt idx="284">
                  <c:v>72.340934753417969</c:v>
                </c:pt>
                <c:pt idx="285">
                  <c:v>72.157501220703125</c:v>
                </c:pt>
                <c:pt idx="286">
                  <c:v>71.737869262695312</c:v>
                </c:pt>
                <c:pt idx="287">
                  <c:v>69.145301818847656</c:v>
                </c:pt>
                <c:pt idx="288">
                  <c:v>69.71527099609375</c:v>
                </c:pt>
                <c:pt idx="289">
                  <c:v>69.941825866699219</c:v>
                </c:pt>
                <c:pt idx="290">
                  <c:v>70.616661071777344</c:v>
                </c:pt>
                <c:pt idx="291">
                  <c:v>80.136329650878906</c:v>
                </c:pt>
                <c:pt idx="292">
                  <c:v>91.155548095703125</c:v>
                </c:pt>
                <c:pt idx="293">
                  <c:v>92.044570922851562</c:v>
                </c:pt>
                <c:pt idx="294">
                  <c:v>92.875396728515625</c:v>
                </c:pt>
                <c:pt idx="295">
                  <c:v>92.735267639160156</c:v>
                </c:pt>
                <c:pt idx="296">
                  <c:v>89.681854248046875</c:v>
                </c:pt>
                <c:pt idx="297">
                  <c:v>92.089935302734375</c:v>
                </c:pt>
                <c:pt idx="298">
                  <c:v>92.861381530761719</c:v>
                </c:pt>
                <c:pt idx="299">
                  <c:v>93.021774291992188</c:v>
                </c:pt>
                <c:pt idx="300">
                  <c:v>92.919921875</c:v>
                </c:pt>
                <c:pt idx="301">
                  <c:v>92.769767761230469</c:v>
                </c:pt>
                <c:pt idx="302">
                  <c:v>93.435249328613281</c:v>
                </c:pt>
                <c:pt idx="303">
                  <c:v>93.079452514648438</c:v>
                </c:pt>
                <c:pt idx="304">
                  <c:v>92.903167724609375</c:v>
                </c:pt>
                <c:pt idx="305">
                  <c:v>97.581230163574219</c:v>
                </c:pt>
                <c:pt idx="306">
                  <c:v>97.911338806152344</c:v>
                </c:pt>
                <c:pt idx="307">
                  <c:v>97.972030639648437</c:v>
                </c:pt>
                <c:pt idx="308">
                  <c:v>97.836593627929687</c:v>
                </c:pt>
                <c:pt idx="309">
                  <c:v>97.669723510742187</c:v>
                </c:pt>
                <c:pt idx="310">
                  <c:v>97.013900756835938</c:v>
                </c:pt>
                <c:pt idx="311">
                  <c:v>91.586585998535156</c:v>
                </c:pt>
                <c:pt idx="312">
                  <c:v>91.291534423828125</c:v>
                </c:pt>
                <c:pt idx="313">
                  <c:v>90.528968811035156</c:v>
                </c:pt>
                <c:pt idx="314">
                  <c:v>90.081146240234375</c:v>
                </c:pt>
                <c:pt idx="315">
                  <c:v>89.400413513183594</c:v>
                </c:pt>
                <c:pt idx="316">
                  <c:v>88.867568969726563</c:v>
                </c:pt>
                <c:pt idx="317">
                  <c:v>90.039871215820313</c:v>
                </c:pt>
                <c:pt idx="318">
                  <c:v>64.316627502441406</c:v>
                </c:pt>
                <c:pt idx="319">
                  <c:v>74.906761169433594</c:v>
                </c:pt>
                <c:pt idx="320">
                  <c:v>74.879814147949219</c:v>
                </c:pt>
                <c:pt idx="321">
                  <c:v>62.904842376708984</c:v>
                </c:pt>
                <c:pt idx="322">
                  <c:v>34.629604339599609</c:v>
                </c:pt>
                <c:pt idx="323">
                  <c:v>37.204177856445313</c:v>
                </c:pt>
                <c:pt idx="324">
                  <c:v>20.095464706420898</c:v>
                </c:pt>
                <c:pt idx="325">
                  <c:v>41.659011840820313</c:v>
                </c:pt>
                <c:pt idx="326">
                  <c:v>54.443096160888672</c:v>
                </c:pt>
                <c:pt idx="327">
                  <c:v>61.18804931640625</c:v>
                </c:pt>
                <c:pt idx="328">
                  <c:v>57.252521514892578</c:v>
                </c:pt>
                <c:pt idx="329">
                  <c:v>55.744869232177734</c:v>
                </c:pt>
                <c:pt idx="330">
                  <c:v>57.108509063720703</c:v>
                </c:pt>
                <c:pt idx="331">
                  <c:v>46.917091369628906</c:v>
                </c:pt>
                <c:pt idx="332">
                  <c:v>57.953868865966797</c:v>
                </c:pt>
                <c:pt idx="333">
                  <c:v>84.963935852050781</c:v>
                </c:pt>
                <c:pt idx="334">
                  <c:v>84.94317626953125</c:v>
                </c:pt>
                <c:pt idx="335">
                  <c:v>84.865608215332031</c:v>
                </c:pt>
                <c:pt idx="336">
                  <c:v>84.895118713378906</c:v>
                </c:pt>
                <c:pt idx="337">
                  <c:v>76.444175720214844</c:v>
                </c:pt>
                <c:pt idx="338">
                  <c:v>77.358512878417969</c:v>
                </c:pt>
                <c:pt idx="339">
                  <c:v>81.544723510742187</c:v>
                </c:pt>
                <c:pt idx="340">
                  <c:v>74.423500061035156</c:v>
                </c:pt>
                <c:pt idx="341">
                  <c:v>74.149360656738281</c:v>
                </c:pt>
                <c:pt idx="342">
                  <c:v>69.656898498535156</c:v>
                </c:pt>
                <c:pt idx="343">
                  <c:v>70.820297241210938</c:v>
                </c:pt>
                <c:pt idx="344">
                  <c:v>69.64215087890625</c:v>
                </c:pt>
                <c:pt idx="345">
                  <c:v>66.649620056152344</c:v>
                </c:pt>
                <c:pt idx="346">
                  <c:v>63.58001708984375</c:v>
                </c:pt>
                <c:pt idx="347">
                  <c:v>63.897422790527344</c:v>
                </c:pt>
                <c:pt idx="348">
                  <c:v>65.398513793945312</c:v>
                </c:pt>
                <c:pt idx="349">
                  <c:v>63.519783020019531</c:v>
                </c:pt>
                <c:pt idx="350">
                  <c:v>63.098846435546875</c:v>
                </c:pt>
                <c:pt idx="351">
                  <c:v>62.79534912109375</c:v>
                </c:pt>
                <c:pt idx="352">
                  <c:v>64.933296203613281</c:v>
                </c:pt>
                <c:pt idx="353">
                  <c:v>70.293487548828125</c:v>
                </c:pt>
                <c:pt idx="354">
                  <c:v>71.311500549316406</c:v>
                </c:pt>
                <c:pt idx="355">
                  <c:v>73.286636352539062</c:v>
                </c:pt>
                <c:pt idx="356">
                  <c:v>72.940986633300781</c:v>
                </c:pt>
                <c:pt idx="357">
                  <c:v>72.031303405761719</c:v>
                </c:pt>
                <c:pt idx="358">
                  <c:v>73.570884704589844</c:v>
                </c:pt>
                <c:pt idx="359">
                  <c:v>80.402938842773438</c:v>
                </c:pt>
                <c:pt idx="360">
                  <c:v>82.882408142089844</c:v>
                </c:pt>
                <c:pt idx="361">
                  <c:v>82.917045593261719</c:v>
                </c:pt>
                <c:pt idx="362">
                  <c:v>82.847618103027344</c:v>
                </c:pt>
                <c:pt idx="363">
                  <c:v>82.842391967773438</c:v>
                </c:pt>
                <c:pt idx="364">
                  <c:v>81.892005920410156</c:v>
                </c:pt>
                <c:pt idx="365">
                  <c:v>89.596977233886719</c:v>
                </c:pt>
                <c:pt idx="366">
                  <c:v>91.488250732421875</c:v>
                </c:pt>
                <c:pt idx="367">
                  <c:v>92.116836547851562</c:v>
                </c:pt>
                <c:pt idx="368">
                  <c:v>92.284141540527344</c:v>
                </c:pt>
                <c:pt idx="369">
                  <c:v>81.783714294433594</c:v>
                </c:pt>
                <c:pt idx="370">
                  <c:v>92.200187683105469</c:v>
                </c:pt>
                <c:pt idx="371">
                  <c:v>93.006446838378906</c:v>
                </c:pt>
                <c:pt idx="372">
                  <c:v>92.763267517089844</c:v>
                </c:pt>
                <c:pt idx="373">
                  <c:v>92.965080261230469</c:v>
                </c:pt>
                <c:pt idx="374">
                  <c:v>92.965065002441406</c:v>
                </c:pt>
                <c:pt idx="375">
                  <c:v>93.163475036621094</c:v>
                </c:pt>
                <c:pt idx="376">
                  <c:v>90.518501281738281</c:v>
                </c:pt>
                <c:pt idx="377">
                  <c:v>91.260246276855469</c:v>
                </c:pt>
                <c:pt idx="378">
                  <c:v>87.594261169433594</c:v>
                </c:pt>
                <c:pt idx="379">
                  <c:v>82.122581481933594</c:v>
                </c:pt>
                <c:pt idx="380">
                  <c:v>85.14337158203125</c:v>
                </c:pt>
                <c:pt idx="381">
                  <c:v>87.293022155761719</c:v>
                </c:pt>
                <c:pt idx="382">
                  <c:v>87.3333740234375</c:v>
                </c:pt>
                <c:pt idx="383">
                  <c:v>87.351943969726563</c:v>
                </c:pt>
                <c:pt idx="384">
                  <c:v>87.488555908203125</c:v>
                </c:pt>
                <c:pt idx="385">
                  <c:v>87.86309814453125</c:v>
                </c:pt>
                <c:pt idx="386">
                  <c:v>88.496337890625</c:v>
                </c:pt>
                <c:pt idx="387">
                  <c:v>88.46514892578125</c:v>
                </c:pt>
                <c:pt idx="388">
                  <c:v>89.31927490234375</c:v>
                </c:pt>
                <c:pt idx="389">
                  <c:v>89.197128295898438</c:v>
                </c:pt>
                <c:pt idx="390">
                  <c:v>87.136817932128906</c:v>
                </c:pt>
                <c:pt idx="391">
                  <c:v>86.775657653808594</c:v>
                </c:pt>
                <c:pt idx="392">
                  <c:v>86.425865173339844</c:v>
                </c:pt>
                <c:pt idx="393">
                  <c:v>85.702804565429687</c:v>
                </c:pt>
                <c:pt idx="394">
                  <c:v>85.64910888671875</c:v>
                </c:pt>
                <c:pt idx="395">
                  <c:v>83.731735229492188</c:v>
                </c:pt>
                <c:pt idx="396">
                  <c:v>81.127311706542969</c:v>
                </c:pt>
                <c:pt idx="397">
                  <c:v>77.796981811523438</c:v>
                </c:pt>
                <c:pt idx="398">
                  <c:v>74.973136901855469</c:v>
                </c:pt>
                <c:pt idx="399">
                  <c:v>73.696037292480469</c:v>
                </c:pt>
                <c:pt idx="400">
                  <c:v>73.092628479003906</c:v>
                </c:pt>
                <c:pt idx="401">
                  <c:v>72.989112854003906</c:v>
                </c:pt>
                <c:pt idx="402">
                  <c:v>74.764114379882813</c:v>
                </c:pt>
                <c:pt idx="403">
                  <c:v>75.200843811035156</c:v>
                </c:pt>
                <c:pt idx="404">
                  <c:v>75.226997375488281</c:v>
                </c:pt>
                <c:pt idx="405">
                  <c:v>75.231201171875</c:v>
                </c:pt>
                <c:pt idx="406">
                  <c:v>75.942070007324219</c:v>
                </c:pt>
                <c:pt idx="407">
                  <c:v>75.742172241210937</c:v>
                </c:pt>
                <c:pt idx="408">
                  <c:v>83.34478759765625</c:v>
                </c:pt>
                <c:pt idx="409">
                  <c:v>88.732154846191406</c:v>
                </c:pt>
                <c:pt idx="410">
                  <c:v>88.597488403320313</c:v>
                </c:pt>
                <c:pt idx="411">
                  <c:v>86.310585021972656</c:v>
                </c:pt>
                <c:pt idx="412">
                  <c:v>85.520904541015625</c:v>
                </c:pt>
                <c:pt idx="413">
                  <c:v>85.592987060546875</c:v>
                </c:pt>
                <c:pt idx="414">
                  <c:v>84.058502197265625</c:v>
                </c:pt>
                <c:pt idx="415">
                  <c:v>83.600044250488281</c:v>
                </c:pt>
                <c:pt idx="416">
                  <c:v>83.6390380859375</c:v>
                </c:pt>
                <c:pt idx="417">
                  <c:v>87.258552551269531</c:v>
                </c:pt>
                <c:pt idx="418">
                  <c:v>87.759391784667969</c:v>
                </c:pt>
                <c:pt idx="419">
                  <c:v>87.802635192871094</c:v>
                </c:pt>
                <c:pt idx="420">
                  <c:v>87.822845458984375</c:v>
                </c:pt>
                <c:pt idx="421">
                  <c:v>87.955757141113281</c:v>
                </c:pt>
                <c:pt idx="422">
                  <c:v>87.816383361816406</c:v>
                </c:pt>
                <c:pt idx="423">
                  <c:v>85.979896545410156</c:v>
                </c:pt>
                <c:pt idx="424">
                  <c:v>85.980049133300781</c:v>
                </c:pt>
                <c:pt idx="425">
                  <c:v>85.867774963378906</c:v>
                </c:pt>
                <c:pt idx="426">
                  <c:v>85.829269409179687</c:v>
                </c:pt>
                <c:pt idx="427">
                  <c:v>82.6336669921875</c:v>
                </c:pt>
                <c:pt idx="428">
                  <c:v>83.022926330566406</c:v>
                </c:pt>
                <c:pt idx="429">
                  <c:v>84.668182373046875</c:v>
                </c:pt>
                <c:pt idx="430">
                  <c:v>86.275856018066406</c:v>
                </c:pt>
                <c:pt idx="431">
                  <c:v>85.632392883300781</c:v>
                </c:pt>
                <c:pt idx="432">
                  <c:v>85.046585083007812</c:v>
                </c:pt>
                <c:pt idx="433">
                  <c:v>78.938858032226563</c:v>
                </c:pt>
                <c:pt idx="434">
                  <c:v>72.830741882324219</c:v>
                </c:pt>
                <c:pt idx="435">
                  <c:v>72.708702087402344</c:v>
                </c:pt>
                <c:pt idx="436">
                  <c:v>72.465576171875</c:v>
                </c:pt>
                <c:pt idx="437">
                  <c:v>71.909004211425781</c:v>
                </c:pt>
                <c:pt idx="438">
                  <c:v>69.229141235351562</c:v>
                </c:pt>
                <c:pt idx="439">
                  <c:v>68.154563903808594</c:v>
                </c:pt>
                <c:pt idx="440">
                  <c:v>67.651107788085937</c:v>
                </c:pt>
                <c:pt idx="441">
                  <c:v>66.426765441894531</c:v>
                </c:pt>
                <c:pt idx="442">
                  <c:v>65.0042724609375</c:v>
                </c:pt>
                <c:pt idx="443">
                  <c:v>64.254402160644531</c:v>
                </c:pt>
                <c:pt idx="444">
                  <c:v>64.003005981445312</c:v>
                </c:pt>
                <c:pt idx="445">
                  <c:v>66.631996154785156</c:v>
                </c:pt>
                <c:pt idx="446">
                  <c:v>66.255729675292969</c:v>
                </c:pt>
                <c:pt idx="447">
                  <c:v>65.82330322265625</c:v>
                </c:pt>
                <c:pt idx="448">
                  <c:v>66.193832397460938</c:v>
                </c:pt>
                <c:pt idx="449">
                  <c:v>66.302894592285156</c:v>
                </c:pt>
                <c:pt idx="450">
                  <c:v>67.529548645019531</c:v>
                </c:pt>
                <c:pt idx="451">
                  <c:v>70.600326538085937</c:v>
                </c:pt>
                <c:pt idx="452">
                  <c:v>73.013786315917969</c:v>
                </c:pt>
                <c:pt idx="453">
                  <c:v>72.126472473144531</c:v>
                </c:pt>
                <c:pt idx="454">
                  <c:v>72.75982666015625</c:v>
                </c:pt>
                <c:pt idx="455">
                  <c:v>73.715248107910156</c:v>
                </c:pt>
                <c:pt idx="456">
                  <c:v>74.721405029296875</c:v>
                </c:pt>
                <c:pt idx="457">
                  <c:v>75.285499572753906</c:v>
                </c:pt>
                <c:pt idx="458">
                  <c:v>76.518386840820313</c:v>
                </c:pt>
                <c:pt idx="459">
                  <c:v>82.692619323730469</c:v>
                </c:pt>
                <c:pt idx="460">
                  <c:v>89.802871704101563</c:v>
                </c:pt>
                <c:pt idx="461">
                  <c:v>91.85626220703125</c:v>
                </c:pt>
                <c:pt idx="462">
                  <c:v>90.780479431152344</c:v>
                </c:pt>
                <c:pt idx="463">
                  <c:v>92.111289978027344</c:v>
                </c:pt>
                <c:pt idx="464">
                  <c:v>91.430404663085938</c:v>
                </c:pt>
                <c:pt idx="465">
                  <c:v>91.305946350097656</c:v>
                </c:pt>
                <c:pt idx="466">
                  <c:v>89.763099670410156</c:v>
                </c:pt>
                <c:pt idx="467">
                  <c:v>87.879997253417969</c:v>
                </c:pt>
                <c:pt idx="468">
                  <c:v>88.457618713378906</c:v>
                </c:pt>
                <c:pt idx="469">
                  <c:v>94.264656066894531</c:v>
                </c:pt>
                <c:pt idx="470">
                  <c:v>93.9560546875</c:v>
                </c:pt>
                <c:pt idx="471">
                  <c:v>93.458351135253906</c:v>
                </c:pt>
                <c:pt idx="472">
                  <c:v>92.927543640136719</c:v>
                </c:pt>
                <c:pt idx="473">
                  <c:v>93.926673889160156</c:v>
                </c:pt>
                <c:pt idx="474">
                  <c:v>93.736335754394531</c:v>
                </c:pt>
                <c:pt idx="475">
                  <c:v>94.32568359375</c:v>
                </c:pt>
                <c:pt idx="476">
                  <c:v>95.579429626464844</c:v>
                </c:pt>
                <c:pt idx="477">
                  <c:v>95.536781311035156</c:v>
                </c:pt>
                <c:pt idx="478">
                  <c:v>95.52691650390625</c:v>
                </c:pt>
                <c:pt idx="479">
                  <c:v>94.276603698730469</c:v>
                </c:pt>
                <c:pt idx="480">
                  <c:v>94.606948852539063</c:v>
                </c:pt>
                <c:pt idx="481">
                  <c:v>94.201568603515625</c:v>
                </c:pt>
                <c:pt idx="482">
                  <c:v>93.951637268066406</c:v>
                </c:pt>
                <c:pt idx="483">
                  <c:v>94.423721313476563</c:v>
                </c:pt>
                <c:pt idx="484">
                  <c:v>94.759407043457031</c:v>
                </c:pt>
                <c:pt idx="485">
                  <c:v>94.135086059570313</c:v>
                </c:pt>
                <c:pt idx="486">
                  <c:v>80.730667114257813</c:v>
                </c:pt>
                <c:pt idx="487">
                  <c:v>64.647903442382812</c:v>
                </c:pt>
                <c:pt idx="488">
                  <c:v>57.961856842041016</c:v>
                </c:pt>
                <c:pt idx="489">
                  <c:v>54.651412963867188</c:v>
                </c:pt>
                <c:pt idx="490">
                  <c:v>52.565334320068359</c:v>
                </c:pt>
                <c:pt idx="491">
                  <c:v>52.259532928466797</c:v>
                </c:pt>
                <c:pt idx="492">
                  <c:v>51.722263336181641</c:v>
                </c:pt>
                <c:pt idx="493">
                  <c:v>46.636348724365234</c:v>
                </c:pt>
                <c:pt idx="494">
                  <c:v>40.713607788085937</c:v>
                </c:pt>
                <c:pt idx="495">
                  <c:v>36.936359405517578</c:v>
                </c:pt>
                <c:pt idx="496">
                  <c:v>30.3533935546875</c:v>
                </c:pt>
                <c:pt idx="497">
                  <c:v>26.096197128295898</c:v>
                </c:pt>
                <c:pt idx="498">
                  <c:v>26.786542892456055</c:v>
                </c:pt>
                <c:pt idx="499">
                  <c:v>25.998046875</c:v>
                </c:pt>
                <c:pt idx="500">
                  <c:v>22.896743774414062</c:v>
                </c:pt>
                <c:pt idx="501">
                  <c:v>22.725719451904297</c:v>
                </c:pt>
                <c:pt idx="502">
                  <c:v>21.912115097045898</c:v>
                </c:pt>
                <c:pt idx="503">
                  <c:v>19.760820388793945</c:v>
                </c:pt>
                <c:pt idx="504">
                  <c:v>18.10893440246582</c:v>
                </c:pt>
                <c:pt idx="505">
                  <c:v>18.343172073364258</c:v>
                </c:pt>
                <c:pt idx="506">
                  <c:v>17.834318161010742</c:v>
                </c:pt>
                <c:pt idx="507">
                  <c:v>17.099655151367188</c:v>
                </c:pt>
                <c:pt idx="508">
                  <c:v>16.127288818359375</c:v>
                </c:pt>
                <c:pt idx="509">
                  <c:v>14.920538902282715</c:v>
                </c:pt>
                <c:pt idx="510">
                  <c:v>15.234561920166016</c:v>
                </c:pt>
                <c:pt idx="511">
                  <c:v>14.572530746459961</c:v>
                </c:pt>
                <c:pt idx="512">
                  <c:v>15.329731941223145</c:v>
                </c:pt>
                <c:pt idx="513">
                  <c:v>17.223993301391602</c:v>
                </c:pt>
                <c:pt idx="514">
                  <c:v>28.932889938354492</c:v>
                </c:pt>
                <c:pt idx="515">
                  <c:v>40.111957550048828</c:v>
                </c:pt>
                <c:pt idx="516">
                  <c:v>40.687141418457031</c:v>
                </c:pt>
                <c:pt idx="517">
                  <c:v>41.144702911376953</c:v>
                </c:pt>
                <c:pt idx="518">
                  <c:v>44.308284759521484</c:v>
                </c:pt>
                <c:pt idx="519">
                  <c:v>44.153560638427734</c:v>
                </c:pt>
                <c:pt idx="520">
                  <c:v>43.876861572265625</c:v>
                </c:pt>
                <c:pt idx="521">
                  <c:v>43.308853149414063</c:v>
                </c:pt>
                <c:pt idx="522">
                  <c:v>42.333072662353516</c:v>
                </c:pt>
                <c:pt idx="523">
                  <c:v>45.421470642089844</c:v>
                </c:pt>
                <c:pt idx="524">
                  <c:v>43.714324951171875</c:v>
                </c:pt>
                <c:pt idx="525">
                  <c:v>40.344512939453125</c:v>
                </c:pt>
                <c:pt idx="526">
                  <c:v>37.884296417236328</c:v>
                </c:pt>
                <c:pt idx="527">
                  <c:v>36.1900634765625</c:v>
                </c:pt>
                <c:pt idx="528">
                  <c:v>35.402015686035156</c:v>
                </c:pt>
                <c:pt idx="529">
                  <c:v>36.812046051025391</c:v>
                </c:pt>
                <c:pt idx="530">
                  <c:v>39.084407806396484</c:v>
                </c:pt>
                <c:pt idx="531">
                  <c:v>41.712978363037109</c:v>
                </c:pt>
                <c:pt idx="532">
                  <c:v>46.118923187255859</c:v>
                </c:pt>
                <c:pt idx="533">
                  <c:v>48.746612548828125</c:v>
                </c:pt>
                <c:pt idx="534">
                  <c:v>49.762893676757813</c:v>
                </c:pt>
                <c:pt idx="535">
                  <c:v>51.027297973632813</c:v>
                </c:pt>
                <c:pt idx="536">
                  <c:v>58.097805023193359</c:v>
                </c:pt>
                <c:pt idx="537">
                  <c:v>62.912776947021484</c:v>
                </c:pt>
                <c:pt idx="538">
                  <c:v>63.403652191162109</c:v>
                </c:pt>
                <c:pt idx="539">
                  <c:v>64.448005676269531</c:v>
                </c:pt>
                <c:pt idx="540">
                  <c:v>78.274948120117187</c:v>
                </c:pt>
                <c:pt idx="541">
                  <c:v>77.034034729003906</c:v>
                </c:pt>
                <c:pt idx="542">
                  <c:v>80.167381286621094</c:v>
                </c:pt>
                <c:pt idx="543">
                  <c:v>82.737213134765625</c:v>
                </c:pt>
                <c:pt idx="544">
                  <c:v>77.930213928222656</c:v>
                </c:pt>
                <c:pt idx="545">
                  <c:v>82.861846923828125</c:v>
                </c:pt>
                <c:pt idx="546">
                  <c:v>84.864906311035156</c:v>
                </c:pt>
                <c:pt idx="547">
                  <c:v>84.79852294921875</c:v>
                </c:pt>
                <c:pt idx="548">
                  <c:v>84.831832885742187</c:v>
                </c:pt>
                <c:pt idx="549">
                  <c:v>85.353782653808594</c:v>
                </c:pt>
                <c:pt idx="550">
                  <c:v>86.370071411132813</c:v>
                </c:pt>
                <c:pt idx="551">
                  <c:v>87.530036926269531</c:v>
                </c:pt>
                <c:pt idx="552">
                  <c:v>88.756660461425781</c:v>
                </c:pt>
                <c:pt idx="553">
                  <c:v>94.000602722167969</c:v>
                </c:pt>
                <c:pt idx="554">
                  <c:v>93.068695068359375</c:v>
                </c:pt>
                <c:pt idx="555">
                  <c:v>92.669609069824219</c:v>
                </c:pt>
                <c:pt idx="556">
                  <c:v>92.224555969238281</c:v>
                </c:pt>
                <c:pt idx="557">
                  <c:v>90.160820007324219</c:v>
                </c:pt>
                <c:pt idx="558">
                  <c:v>83.189903259277344</c:v>
                </c:pt>
                <c:pt idx="559">
                  <c:v>84.538124084472656</c:v>
                </c:pt>
                <c:pt idx="560">
                  <c:v>85.205673217773438</c:v>
                </c:pt>
                <c:pt idx="561">
                  <c:v>85.668830871582031</c:v>
                </c:pt>
                <c:pt idx="562">
                  <c:v>86.06536865234375</c:v>
                </c:pt>
                <c:pt idx="563">
                  <c:v>86.256523132324219</c:v>
                </c:pt>
                <c:pt idx="564">
                  <c:v>84.993606567382813</c:v>
                </c:pt>
                <c:pt idx="565">
                  <c:v>86.9072265625</c:v>
                </c:pt>
                <c:pt idx="566">
                  <c:v>86.914253234863281</c:v>
                </c:pt>
                <c:pt idx="567">
                  <c:v>83.279296875</c:v>
                </c:pt>
                <c:pt idx="568">
                  <c:v>83.452720642089844</c:v>
                </c:pt>
                <c:pt idx="569">
                  <c:v>82.872772216796875</c:v>
                </c:pt>
                <c:pt idx="570">
                  <c:v>80.996200561523438</c:v>
                </c:pt>
                <c:pt idx="571">
                  <c:v>78.935020446777344</c:v>
                </c:pt>
                <c:pt idx="572">
                  <c:v>76.909515380859375</c:v>
                </c:pt>
                <c:pt idx="573">
                  <c:v>76.57122802734375</c:v>
                </c:pt>
                <c:pt idx="574">
                  <c:v>76.330039978027344</c:v>
                </c:pt>
                <c:pt idx="575">
                  <c:v>77.537277221679688</c:v>
                </c:pt>
                <c:pt idx="576">
                  <c:v>76.8153076171875</c:v>
                </c:pt>
                <c:pt idx="577">
                  <c:v>75.6116943359375</c:v>
                </c:pt>
                <c:pt idx="578">
                  <c:v>75.4715576171875</c:v>
                </c:pt>
                <c:pt idx="579">
                  <c:v>73.382881164550781</c:v>
                </c:pt>
                <c:pt idx="580">
                  <c:v>74.634307861328125</c:v>
                </c:pt>
                <c:pt idx="581">
                  <c:v>74.95928955078125</c:v>
                </c:pt>
                <c:pt idx="582">
                  <c:v>75.204681396484375</c:v>
                </c:pt>
                <c:pt idx="583">
                  <c:v>75.153602600097656</c:v>
                </c:pt>
                <c:pt idx="584">
                  <c:v>77.617889404296875</c:v>
                </c:pt>
                <c:pt idx="585">
                  <c:v>76.887168884277344</c:v>
                </c:pt>
                <c:pt idx="586">
                  <c:v>76.553619384765625</c:v>
                </c:pt>
                <c:pt idx="587">
                  <c:v>76.878089904785156</c:v>
                </c:pt>
                <c:pt idx="588">
                  <c:v>75.632980346679688</c:v>
                </c:pt>
                <c:pt idx="589">
                  <c:v>68.684837341308594</c:v>
                </c:pt>
                <c:pt idx="590">
                  <c:v>68.580421447753906</c:v>
                </c:pt>
                <c:pt idx="591">
                  <c:v>69.120269775390625</c:v>
                </c:pt>
                <c:pt idx="592">
                  <c:v>69.288787841796875</c:v>
                </c:pt>
                <c:pt idx="593">
                  <c:v>66.699836730957031</c:v>
                </c:pt>
                <c:pt idx="594">
                  <c:v>60.53375244140625</c:v>
                </c:pt>
                <c:pt idx="595">
                  <c:v>59.911537170410156</c:v>
                </c:pt>
                <c:pt idx="596">
                  <c:v>59.478523254394531</c:v>
                </c:pt>
                <c:pt idx="597">
                  <c:v>59.04974365234375</c:v>
                </c:pt>
                <c:pt idx="598">
                  <c:v>58.5364990234375</c:v>
                </c:pt>
                <c:pt idx="599">
                  <c:v>53.028781890869141</c:v>
                </c:pt>
                <c:pt idx="600">
                  <c:v>51.311649322509766</c:v>
                </c:pt>
                <c:pt idx="601">
                  <c:v>52.655296325683594</c:v>
                </c:pt>
                <c:pt idx="602">
                  <c:v>52.879116058349609</c:v>
                </c:pt>
                <c:pt idx="603">
                  <c:v>52.808956146240234</c:v>
                </c:pt>
                <c:pt idx="604">
                  <c:v>53.167690277099609</c:v>
                </c:pt>
                <c:pt idx="605">
                  <c:v>49.863025665283203</c:v>
                </c:pt>
                <c:pt idx="606">
                  <c:v>47.907333374023438</c:v>
                </c:pt>
                <c:pt idx="607">
                  <c:v>47.170150756835938</c:v>
                </c:pt>
                <c:pt idx="608">
                  <c:v>44.264400482177734</c:v>
                </c:pt>
                <c:pt idx="609">
                  <c:v>44.185981750488281</c:v>
                </c:pt>
                <c:pt idx="610">
                  <c:v>38.394618988037109</c:v>
                </c:pt>
                <c:pt idx="611">
                  <c:v>38.841094970703125</c:v>
                </c:pt>
                <c:pt idx="612">
                  <c:v>40.963230133056641</c:v>
                </c:pt>
                <c:pt idx="613">
                  <c:v>42.749744415283203</c:v>
                </c:pt>
                <c:pt idx="614">
                  <c:v>44.1829833984375</c:v>
                </c:pt>
                <c:pt idx="615">
                  <c:v>44.571872711181641</c:v>
                </c:pt>
                <c:pt idx="616">
                  <c:v>47.246711730957031</c:v>
                </c:pt>
                <c:pt idx="617">
                  <c:v>48.528366088867188</c:v>
                </c:pt>
                <c:pt idx="618">
                  <c:v>49.485458374023438</c:v>
                </c:pt>
                <c:pt idx="619">
                  <c:v>49.228122711181641</c:v>
                </c:pt>
                <c:pt idx="620">
                  <c:v>45.997795104980469</c:v>
                </c:pt>
                <c:pt idx="621">
                  <c:v>38.160934448242188</c:v>
                </c:pt>
                <c:pt idx="622">
                  <c:v>33.089256286621094</c:v>
                </c:pt>
                <c:pt idx="623">
                  <c:v>35.602836608886719</c:v>
                </c:pt>
                <c:pt idx="624">
                  <c:v>38.672630310058594</c:v>
                </c:pt>
                <c:pt idx="625">
                  <c:v>41.634067535400391</c:v>
                </c:pt>
                <c:pt idx="626">
                  <c:v>45.685585021972656</c:v>
                </c:pt>
                <c:pt idx="627">
                  <c:v>46.328971862792969</c:v>
                </c:pt>
                <c:pt idx="628">
                  <c:v>45.179431915283203</c:v>
                </c:pt>
                <c:pt idx="629">
                  <c:v>43.393218994140625</c:v>
                </c:pt>
                <c:pt idx="630">
                  <c:v>40.195659637451172</c:v>
                </c:pt>
                <c:pt idx="631">
                  <c:v>37.475170135498047</c:v>
                </c:pt>
                <c:pt idx="632">
                  <c:v>35.817829132080078</c:v>
                </c:pt>
                <c:pt idx="633">
                  <c:v>36.163963317871094</c:v>
                </c:pt>
                <c:pt idx="634">
                  <c:v>36.313926696777344</c:v>
                </c:pt>
                <c:pt idx="635">
                  <c:v>35.929798126220703</c:v>
                </c:pt>
                <c:pt idx="636">
                  <c:v>35.037204742431641</c:v>
                </c:pt>
                <c:pt idx="637">
                  <c:v>35.869358062744141</c:v>
                </c:pt>
                <c:pt idx="638">
                  <c:v>37.009914398193359</c:v>
                </c:pt>
                <c:pt idx="639">
                  <c:v>37.269351959228516</c:v>
                </c:pt>
                <c:pt idx="640">
                  <c:v>37.509994506835938</c:v>
                </c:pt>
                <c:pt idx="641">
                  <c:v>37.950214385986328</c:v>
                </c:pt>
                <c:pt idx="642">
                  <c:v>39.232322692871094</c:v>
                </c:pt>
                <c:pt idx="643">
                  <c:v>40.441429138183594</c:v>
                </c:pt>
                <c:pt idx="644">
                  <c:v>40.532230377197266</c:v>
                </c:pt>
                <c:pt idx="645">
                  <c:v>40.029220581054688</c:v>
                </c:pt>
                <c:pt idx="646">
                  <c:v>38.743961334228516</c:v>
                </c:pt>
                <c:pt idx="647">
                  <c:v>40.670177459716797</c:v>
                </c:pt>
                <c:pt idx="648">
                  <c:v>44.522159576416016</c:v>
                </c:pt>
                <c:pt idx="649">
                  <c:v>50.656143188476562</c:v>
                </c:pt>
                <c:pt idx="650">
                  <c:v>54.957611083984375</c:v>
                </c:pt>
                <c:pt idx="651">
                  <c:v>55.205692291259766</c:v>
                </c:pt>
                <c:pt idx="652">
                  <c:v>56.778575897216797</c:v>
                </c:pt>
                <c:pt idx="653">
                  <c:v>62.058998107910156</c:v>
                </c:pt>
                <c:pt idx="654">
                  <c:v>66.2340087890625</c:v>
                </c:pt>
                <c:pt idx="655">
                  <c:v>66.907630920410156</c:v>
                </c:pt>
                <c:pt idx="656">
                  <c:v>67.0169677734375</c:v>
                </c:pt>
                <c:pt idx="657">
                  <c:v>66.957420349121094</c:v>
                </c:pt>
                <c:pt idx="658">
                  <c:v>67.018135070800781</c:v>
                </c:pt>
                <c:pt idx="659">
                  <c:v>66.969467163085938</c:v>
                </c:pt>
                <c:pt idx="660">
                  <c:v>67.206993103027344</c:v>
                </c:pt>
                <c:pt idx="661">
                  <c:v>66.954727172851562</c:v>
                </c:pt>
                <c:pt idx="662">
                  <c:v>66.610687255859375</c:v>
                </c:pt>
                <c:pt idx="663">
                  <c:v>66.519721984863281</c:v>
                </c:pt>
                <c:pt idx="664">
                  <c:v>65.542007446289063</c:v>
                </c:pt>
                <c:pt idx="665">
                  <c:v>65.958892822265625</c:v>
                </c:pt>
                <c:pt idx="666">
                  <c:v>65.452674865722656</c:v>
                </c:pt>
                <c:pt idx="667">
                  <c:v>63.447597503662109</c:v>
                </c:pt>
                <c:pt idx="668">
                  <c:v>63.626373291015625</c:v>
                </c:pt>
                <c:pt idx="669">
                  <c:v>60.209037780761719</c:v>
                </c:pt>
                <c:pt idx="670">
                  <c:v>60.97967529296875</c:v>
                </c:pt>
                <c:pt idx="671">
                  <c:v>62.623710632324219</c:v>
                </c:pt>
                <c:pt idx="672">
                  <c:v>64.454963684082031</c:v>
                </c:pt>
                <c:pt idx="673">
                  <c:v>65.692581176757813</c:v>
                </c:pt>
                <c:pt idx="674">
                  <c:v>67.524116516113281</c:v>
                </c:pt>
                <c:pt idx="675">
                  <c:v>68.0423583984375</c:v>
                </c:pt>
                <c:pt idx="676">
                  <c:v>67.983085632324219</c:v>
                </c:pt>
                <c:pt idx="677">
                  <c:v>67.612548828125</c:v>
                </c:pt>
                <c:pt idx="678">
                  <c:v>66.914619445800781</c:v>
                </c:pt>
                <c:pt idx="679">
                  <c:v>66.450981140136719</c:v>
                </c:pt>
                <c:pt idx="680">
                  <c:v>66.366111755371094</c:v>
                </c:pt>
                <c:pt idx="681">
                  <c:v>66.421783447265625</c:v>
                </c:pt>
                <c:pt idx="682">
                  <c:v>66.41424560546875</c:v>
                </c:pt>
                <c:pt idx="683">
                  <c:v>66.624916076660156</c:v>
                </c:pt>
                <c:pt idx="684">
                  <c:v>67.103202819824219</c:v>
                </c:pt>
                <c:pt idx="685">
                  <c:v>67.852859497070313</c:v>
                </c:pt>
                <c:pt idx="686">
                  <c:v>68.632759094238281</c:v>
                </c:pt>
                <c:pt idx="687">
                  <c:v>71.296928405761719</c:v>
                </c:pt>
                <c:pt idx="688">
                  <c:v>71.751907348632812</c:v>
                </c:pt>
                <c:pt idx="689">
                  <c:v>71.595291137695312</c:v>
                </c:pt>
                <c:pt idx="690">
                  <c:v>71.510574340820313</c:v>
                </c:pt>
                <c:pt idx="691">
                  <c:v>71.423698425292969</c:v>
                </c:pt>
                <c:pt idx="692">
                  <c:v>71.612060546875</c:v>
                </c:pt>
                <c:pt idx="693">
                  <c:v>71.895599365234375</c:v>
                </c:pt>
                <c:pt idx="694">
                  <c:v>71.847991943359375</c:v>
                </c:pt>
                <c:pt idx="695">
                  <c:v>71.857505798339844</c:v>
                </c:pt>
                <c:pt idx="696">
                  <c:v>72.395454406738281</c:v>
                </c:pt>
                <c:pt idx="697">
                  <c:v>72.23675537109375</c:v>
                </c:pt>
                <c:pt idx="698">
                  <c:v>71.757064819335937</c:v>
                </c:pt>
                <c:pt idx="699">
                  <c:v>70.262786865234375</c:v>
                </c:pt>
                <c:pt idx="700">
                  <c:v>70.134979248046875</c:v>
                </c:pt>
                <c:pt idx="701">
                  <c:v>68.96197509765625</c:v>
                </c:pt>
                <c:pt idx="702">
                  <c:v>69.294364929199219</c:v>
                </c:pt>
                <c:pt idx="703">
                  <c:v>69.084945678710937</c:v>
                </c:pt>
                <c:pt idx="704">
                  <c:v>67.151260375976563</c:v>
                </c:pt>
                <c:pt idx="705">
                  <c:v>66.6761474609375</c:v>
                </c:pt>
                <c:pt idx="706">
                  <c:v>66.220779418945313</c:v>
                </c:pt>
                <c:pt idx="707">
                  <c:v>54.50628662109375</c:v>
                </c:pt>
                <c:pt idx="708">
                  <c:v>53.812850952148438</c:v>
                </c:pt>
                <c:pt idx="709">
                  <c:v>53.036846160888672</c:v>
                </c:pt>
                <c:pt idx="710">
                  <c:v>52.429523468017578</c:v>
                </c:pt>
                <c:pt idx="711">
                  <c:v>52.85009765625</c:v>
                </c:pt>
                <c:pt idx="712">
                  <c:v>53.200832366943359</c:v>
                </c:pt>
                <c:pt idx="713">
                  <c:v>51.875988006591797</c:v>
                </c:pt>
                <c:pt idx="714">
                  <c:v>50.172691345214844</c:v>
                </c:pt>
                <c:pt idx="715">
                  <c:v>36.150356292724609</c:v>
                </c:pt>
                <c:pt idx="716">
                  <c:v>22.879423141479492</c:v>
                </c:pt>
                <c:pt idx="717">
                  <c:v>16.732358932495117</c:v>
                </c:pt>
                <c:pt idx="718">
                  <c:v>10.125875473022461</c:v>
                </c:pt>
                <c:pt idx="719">
                  <c:v>6.3850078582763672</c:v>
                </c:pt>
                <c:pt idx="720">
                  <c:v>5.6061787605285645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'Combined Data'!$F$32</c:f>
              <c:strCache>
                <c:ptCount val="1"/>
                <c:pt idx="0">
                  <c:v>October 2012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Data'!$F$33:$F$753</c:f>
              <c:numCache>
                <c:formatCode>General</c:formatCode>
                <c:ptCount val="721"/>
                <c:pt idx="0">
                  <c:v>32.457145690917969</c:v>
                </c:pt>
                <c:pt idx="1">
                  <c:v>9.7949619293212891</c:v>
                </c:pt>
                <c:pt idx="2">
                  <c:v>23.766040802001953</c:v>
                </c:pt>
                <c:pt idx="3">
                  <c:v>37.532146453857422</c:v>
                </c:pt>
                <c:pt idx="4">
                  <c:v>43.748291015625</c:v>
                </c:pt>
                <c:pt idx="5">
                  <c:v>44.682743072509766</c:v>
                </c:pt>
                <c:pt idx="6">
                  <c:v>41.992458343505859</c:v>
                </c:pt>
                <c:pt idx="7">
                  <c:v>19.895847320556641</c:v>
                </c:pt>
                <c:pt idx="8">
                  <c:v>16.880908966064453</c:v>
                </c:pt>
                <c:pt idx="9">
                  <c:v>20.646883010864258</c:v>
                </c:pt>
                <c:pt idx="10">
                  <c:v>22.290340423583984</c:v>
                </c:pt>
                <c:pt idx="11">
                  <c:v>7.6095056533813477</c:v>
                </c:pt>
                <c:pt idx="12">
                  <c:v>38.157268524169922</c:v>
                </c:pt>
                <c:pt idx="13">
                  <c:v>45.998554229736328</c:v>
                </c:pt>
                <c:pt idx="14">
                  <c:v>42.1329345703125</c:v>
                </c:pt>
                <c:pt idx="15">
                  <c:v>40.209758758544922</c:v>
                </c:pt>
                <c:pt idx="16">
                  <c:v>21.646148681640625</c:v>
                </c:pt>
                <c:pt idx="17">
                  <c:v>38.720863342285156</c:v>
                </c:pt>
                <c:pt idx="18">
                  <c:v>46.009555816650391</c:v>
                </c:pt>
                <c:pt idx="19">
                  <c:v>42.093616485595703</c:v>
                </c:pt>
                <c:pt idx="20">
                  <c:v>43.03759765625</c:v>
                </c:pt>
                <c:pt idx="21">
                  <c:v>39.426361083984375</c:v>
                </c:pt>
                <c:pt idx="22">
                  <c:v>35.647422790527344</c:v>
                </c:pt>
                <c:pt idx="23">
                  <c:v>34.777782440185547</c:v>
                </c:pt>
                <c:pt idx="24">
                  <c:v>31.331308364868164</c:v>
                </c:pt>
                <c:pt idx="25">
                  <c:v>14.816492080688477</c:v>
                </c:pt>
                <c:pt idx="26">
                  <c:v>29.684621810913086</c:v>
                </c:pt>
                <c:pt idx="27">
                  <c:v>29.379213333129883</c:v>
                </c:pt>
                <c:pt idx="28">
                  <c:v>16.407438278198242</c:v>
                </c:pt>
                <c:pt idx="29">
                  <c:v>12.629253387451172</c:v>
                </c:pt>
                <c:pt idx="30">
                  <c:v>4.8810606002807617</c:v>
                </c:pt>
                <c:pt idx="31">
                  <c:v>2.7998616695404053</c:v>
                </c:pt>
                <c:pt idx="32">
                  <c:v>33.699832916259766</c:v>
                </c:pt>
                <c:pt idx="33">
                  <c:v>17.667816162109375</c:v>
                </c:pt>
                <c:pt idx="34">
                  <c:v>41.822410583496094</c:v>
                </c:pt>
                <c:pt idx="35">
                  <c:v>47.573432922363281</c:v>
                </c:pt>
                <c:pt idx="36">
                  <c:v>53.056262969970703</c:v>
                </c:pt>
                <c:pt idx="37">
                  <c:v>55.920753479003906</c:v>
                </c:pt>
                <c:pt idx="38">
                  <c:v>55.772243499755859</c:v>
                </c:pt>
                <c:pt idx="39">
                  <c:v>55.644020080566406</c:v>
                </c:pt>
                <c:pt idx="40">
                  <c:v>55.643383026123047</c:v>
                </c:pt>
                <c:pt idx="41">
                  <c:v>53.204387664794922</c:v>
                </c:pt>
                <c:pt idx="42">
                  <c:v>34.238494873046875</c:v>
                </c:pt>
                <c:pt idx="43">
                  <c:v>8.2602624893188477</c:v>
                </c:pt>
                <c:pt idx="44">
                  <c:v>33.085464477539063</c:v>
                </c:pt>
                <c:pt idx="45">
                  <c:v>30.39625358581543</c:v>
                </c:pt>
                <c:pt idx="46">
                  <c:v>39.506431579589844</c:v>
                </c:pt>
                <c:pt idx="47">
                  <c:v>41.386245727539063</c:v>
                </c:pt>
                <c:pt idx="48">
                  <c:v>45.477798461914063</c:v>
                </c:pt>
                <c:pt idx="49">
                  <c:v>46.983055114746094</c:v>
                </c:pt>
                <c:pt idx="50">
                  <c:v>49.607357025146484</c:v>
                </c:pt>
                <c:pt idx="51">
                  <c:v>50.663864135742187</c:v>
                </c:pt>
                <c:pt idx="52">
                  <c:v>48.372814178466797</c:v>
                </c:pt>
                <c:pt idx="53">
                  <c:v>52.001869201660156</c:v>
                </c:pt>
                <c:pt idx="54">
                  <c:v>38.234477996826172</c:v>
                </c:pt>
                <c:pt idx="55">
                  <c:v>51.477752685546875</c:v>
                </c:pt>
                <c:pt idx="56">
                  <c:v>52.852027893066406</c:v>
                </c:pt>
                <c:pt idx="57">
                  <c:v>48.775093078613281</c:v>
                </c:pt>
                <c:pt idx="58">
                  <c:v>34.298118591308594</c:v>
                </c:pt>
                <c:pt idx="59">
                  <c:v>28.08607292175293</c:v>
                </c:pt>
                <c:pt idx="60">
                  <c:v>33.602134704589844</c:v>
                </c:pt>
                <c:pt idx="61">
                  <c:v>32.719951629638672</c:v>
                </c:pt>
                <c:pt idx="62">
                  <c:v>40.644493103027344</c:v>
                </c:pt>
                <c:pt idx="63">
                  <c:v>45.818325042724609</c:v>
                </c:pt>
                <c:pt idx="64">
                  <c:v>49.23809814453125</c:v>
                </c:pt>
                <c:pt idx="65">
                  <c:v>50.409461975097656</c:v>
                </c:pt>
                <c:pt idx="66">
                  <c:v>46.642539978027344</c:v>
                </c:pt>
                <c:pt idx="67">
                  <c:v>41.343582153320313</c:v>
                </c:pt>
                <c:pt idx="68">
                  <c:v>45.56829833984375</c:v>
                </c:pt>
                <c:pt idx="69">
                  <c:v>45.089557647705078</c:v>
                </c:pt>
                <c:pt idx="70">
                  <c:v>45.365375518798828</c:v>
                </c:pt>
                <c:pt idx="71">
                  <c:v>45.324249267578125</c:v>
                </c:pt>
                <c:pt idx="72">
                  <c:v>42.839328765869141</c:v>
                </c:pt>
                <c:pt idx="73">
                  <c:v>30.365293502807617</c:v>
                </c:pt>
                <c:pt idx="74">
                  <c:v>31.0775146484375</c:v>
                </c:pt>
                <c:pt idx="75">
                  <c:v>12.764349937438965</c:v>
                </c:pt>
                <c:pt idx="76">
                  <c:v>30.870517730712891</c:v>
                </c:pt>
                <c:pt idx="77">
                  <c:v>29.860000610351563</c:v>
                </c:pt>
                <c:pt idx="78">
                  <c:v>26.986606597900391</c:v>
                </c:pt>
                <c:pt idx="79">
                  <c:v>30.147586822509766</c:v>
                </c:pt>
                <c:pt idx="80">
                  <c:v>30.641181945800781</c:v>
                </c:pt>
                <c:pt idx="81">
                  <c:v>32.978431701660156</c:v>
                </c:pt>
                <c:pt idx="82">
                  <c:v>30.67399787902832</c:v>
                </c:pt>
                <c:pt idx="83">
                  <c:v>52.999851226806641</c:v>
                </c:pt>
                <c:pt idx="84">
                  <c:v>63.632305145263672</c:v>
                </c:pt>
                <c:pt idx="85">
                  <c:v>66.67303466796875</c:v>
                </c:pt>
                <c:pt idx="86">
                  <c:v>66.812362670898437</c:v>
                </c:pt>
                <c:pt idx="87">
                  <c:v>67.195297241210938</c:v>
                </c:pt>
                <c:pt idx="88">
                  <c:v>67.23138427734375</c:v>
                </c:pt>
                <c:pt idx="89">
                  <c:v>68.207725524902344</c:v>
                </c:pt>
                <c:pt idx="90">
                  <c:v>69.685287475585937</c:v>
                </c:pt>
                <c:pt idx="91">
                  <c:v>71.573387145996094</c:v>
                </c:pt>
                <c:pt idx="92">
                  <c:v>74.907295227050781</c:v>
                </c:pt>
                <c:pt idx="93">
                  <c:v>65.458641052246094</c:v>
                </c:pt>
                <c:pt idx="94">
                  <c:v>29.382118225097656</c:v>
                </c:pt>
                <c:pt idx="95">
                  <c:v>31.928432464599609</c:v>
                </c:pt>
                <c:pt idx="96">
                  <c:v>34.908370971679688</c:v>
                </c:pt>
                <c:pt idx="97">
                  <c:v>37.755439758300781</c:v>
                </c:pt>
                <c:pt idx="98">
                  <c:v>48.125972747802734</c:v>
                </c:pt>
                <c:pt idx="99">
                  <c:v>55.382778167724609</c:v>
                </c:pt>
                <c:pt idx="100">
                  <c:v>62.891704559326172</c:v>
                </c:pt>
                <c:pt idx="101">
                  <c:v>68.641876220703125</c:v>
                </c:pt>
                <c:pt idx="102">
                  <c:v>71.1077880859375</c:v>
                </c:pt>
                <c:pt idx="103">
                  <c:v>73.850357055664062</c:v>
                </c:pt>
                <c:pt idx="104">
                  <c:v>73.217338562011719</c:v>
                </c:pt>
                <c:pt idx="105">
                  <c:v>60.221500396728516</c:v>
                </c:pt>
                <c:pt idx="106">
                  <c:v>18.035055160522461</c:v>
                </c:pt>
                <c:pt idx="107">
                  <c:v>57.343345642089844</c:v>
                </c:pt>
                <c:pt idx="108">
                  <c:v>65.602134704589844</c:v>
                </c:pt>
                <c:pt idx="109">
                  <c:v>58.134590148925781</c:v>
                </c:pt>
                <c:pt idx="168">
                  <c:v>100.68573760986328</c:v>
                </c:pt>
                <c:pt idx="169">
                  <c:v>102.09548187255859</c:v>
                </c:pt>
                <c:pt idx="170">
                  <c:v>96.686363220214844</c:v>
                </c:pt>
                <c:pt idx="171">
                  <c:v>90.815299987792969</c:v>
                </c:pt>
                <c:pt idx="172">
                  <c:v>89.722213745117188</c:v>
                </c:pt>
                <c:pt idx="173">
                  <c:v>88.705154418945313</c:v>
                </c:pt>
                <c:pt idx="174">
                  <c:v>86.693321228027344</c:v>
                </c:pt>
                <c:pt idx="175">
                  <c:v>85.609352111816406</c:v>
                </c:pt>
                <c:pt idx="176">
                  <c:v>77.222831726074219</c:v>
                </c:pt>
                <c:pt idx="177">
                  <c:v>68.015754699707031</c:v>
                </c:pt>
                <c:pt idx="178">
                  <c:v>66.385955810546875</c:v>
                </c:pt>
                <c:pt idx="179">
                  <c:v>65.429122924804687</c:v>
                </c:pt>
                <c:pt idx="180">
                  <c:v>61.475116729736328</c:v>
                </c:pt>
                <c:pt idx="181">
                  <c:v>41.769050598144531</c:v>
                </c:pt>
                <c:pt idx="182">
                  <c:v>37.468254089355469</c:v>
                </c:pt>
                <c:pt idx="183">
                  <c:v>42.919631958007813</c:v>
                </c:pt>
                <c:pt idx="184">
                  <c:v>54.587863922119141</c:v>
                </c:pt>
                <c:pt idx="185">
                  <c:v>60.095817565917969</c:v>
                </c:pt>
                <c:pt idx="186">
                  <c:v>59.868072509765625</c:v>
                </c:pt>
                <c:pt idx="187">
                  <c:v>56.280811309814453</c:v>
                </c:pt>
                <c:pt idx="188">
                  <c:v>27.151596069335937</c:v>
                </c:pt>
                <c:pt idx="189">
                  <c:v>29.400938034057617</c:v>
                </c:pt>
                <c:pt idx="190">
                  <c:v>31.740564346313477</c:v>
                </c:pt>
                <c:pt idx="191">
                  <c:v>35.521930694580078</c:v>
                </c:pt>
                <c:pt idx="192">
                  <c:v>45.632450103759766</c:v>
                </c:pt>
                <c:pt idx="193">
                  <c:v>55.959609985351562</c:v>
                </c:pt>
                <c:pt idx="194">
                  <c:v>60.598426818847656</c:v>
                </c:pt>
                <c:pt idx="195">
                  <c:v>62.985561370849609</c:v>
                </c:pt>
                <c:pt idx="196">
                  <c:v>61.533931732177734</c:v>
                </c:pt>
                <c:pt idx="197">
                  <c:v>61.334747314453125</c:v>
                </c:pt>
                <c:pt idx="198">
                  <c:v>66.630821228027344</c:v>
                </c:pt>
                <c:pt idx="199">
                  <c:v>72.732803344726563</c:v>
                </c:pt>
                <c:pt idx="200">
                  <c:v>75.331901550292969</c:v>
                </c:pt>
                <c:pt idx="201">
                  <c:v>76.840316772460937</c:v>
                </c:pt>
                <c:pt idx="202">
                  <c:v>87.940559387207031</c:v>
                </c:pt>
                <c:pt idx="203">
                  <c:v>98.029953002929688</c:v>
                </c:pt>
                <c:pt idx="204">
                  <c:v>98.545204162597656</c:v>
                </c:pt>
                <c:pt idx="205">
                  <c:v>96.771697998046875</c:v>
                </c:pt>
                <c:pt idx="206">
                  <c:v>92.001480102539063</c:v>
                </c:pt>
                <c:pt idx="207">
                  <c:v>87.1031494140625</c:v>
                </c:pt>
                <c:pt idx="208">
                  <c:v>84.97442626953125</c:v>
                </c:pt>
                <c:pt idx="209">
                  <c:v>81.832183837890625</c:v>
                </c:pt>
                <c:pt idx="210">
                  <c:v>71.9197998046875</c:v>
                </c:pt>
                <c:pt idx="211">
                  <c:v>66.351707458496094</c:v>
                </c:pt>
                <c:pt idx="212">
                  <c:v>65.798728942871094</c:v>
                </c:pt>
                <c:pt idx="213">
                  <c:v>64.071571350097656</c:v>
                </c:pt>
                <c:pt idx="214">
                  <c:v>58.337844848632813</c:v>
                </c:pt>
                <c:pt idx="215">
                  <c:v>44.821857452392578</c:v>
                </c:pt>
                <c:pt idx="216">
                  <c:v>44.422145843505859</c:v>
                </c:pt>
                <c:pt idx="217">
                  <c:v>39.268489837646484</c:v>
                </c:pt>
                <c:pt idx="218">
                  <c:v>54.847267150878906</c:v>
                </c:pt>
                <c:pt idx="219">
                  <c:v>57.652439117431641</c:v>
                </c:pt>
                <c:pt idx="220">
                  <c:v>59.642955780029297</c:v>
                </c:pt>
                <c:pt idx="221">
                  <c:v>57.801170349121094</c:v>
                </c:pt>
                <c:pt idx="222">
                  <c:v>56.123004913330078</c:v>
                </c:pt>
                <c:pt idx="223">
                  <c:v>57.581764221191406</c:v>
                </c:pt>
                <c:pt idx="224">
                  <c:v>54.226512908935547</c:v>
                </c:pt>
                <c:pt idx="225">
                  <c:v>61.890205383300781</c:v>
                </c:pt>
                <c:pt idx="226">
                  <c:v>62.520732879638672</c:v>
                </c:pt>
                <c:pt idx="227">
                  <c:v>60.531673431396484</c:v>
                </c:pt>
                <c:pt idx="228">
                  <c:v>48.672687530517578</c:v>
                </c:pt>
                <c:pt idx="229">
                  <c:v>19.815422058105469</c:v>
                </c:pt>
                <c:pt idx="230">
                  <c:v>16.594120025634766</c:v>
                </c:pt>
                <c:pt idx="231">
                  <c:v>19.502113342285156</c:v>
                </c:pt>
                <c:pt idx="232">
                  <c:v>38.052257537841797</c:v>
                </c:pt>
                <c:pt idx="233">
                  <c:v>44.643913269042969</c:v>
                </c:pt>
                <c:pt idx="234">
                  <c:v>52.939029693603516</c:v>
                </c:pt>
                <c:pt idx="235">
                  <c:v>58.540027618408203</c:v>
                </c:pt>
                <c:pt idx="236">
                  <c:v>60.379119873046875</c:v>
                </c:pt>
                <c:pt idx="237">
                  <c:v>61.163871765136719</c:v>
                </c:pt>
                <c:pt idx="238">
                  <c:v>60.018894195556641</c:v>
                </c:pt>
                <c:pt idx="239">
                  <c:v>57.930007934570312</c:v>
                </c:pt>
                <c:pt idx="240">
                  <c:v>58.272274017333984</c:v>
                </c:pt>
                <c:pt idx="241">
                  <c:v>59.645259857177734</c:v>
                </c:pt>
                <c:pt idx="242">
                  <c:v>61.381191253662109</c:v>
                </c:pt>
                <c:pt idx="243">
                  <c:v>61.912532806396484</c:v>
                </c:pt>
                <c:pt idx="244">
                  <c:v>62.319065093994141</c:v>
                </c:pt>
                <c:pt idx="245">
                  <c:v>61.443580627441406</c:v>
                </c:pt>
                <c:pt idx="246">
                  <c:v>60.744125366210937</c:v>
                </c:pt>
                <c:pt idx="247">
                  <c:v>60.655055999755859</c:v>
                </c:pt>
                <c:pt idx="248">
                  <c:v>59.979381561279297</c:v>
                </c:pt>
                <c:pt idx="249">
                  <c:v>56.648902893066406</c:v>
                </c:pt>
                <c:pt idx="250">
                  <c:v>59.239479064941406</c:v>
                </c:pt>
                <c:pt idx="251">
                  <c:v>59.696731567382813</c:v>
                </c:pt>
                <c:pt idx="252">
                  <c:v>60.465633392333984</c:v>
                </c:pt>
                <c:pt idx="253">
                  <c:v>61.874111175537109</c:v>
                </c:pt>
                <c:pt idx="254">
                  <c:v>62.856105804443359</c:v>
                </c:pt>
                <c:pt idx="255">
                  <c:v>65.610389709472656</c:v>
                </c:pt>
                <c:pt idx="256">
                  <c:v>66.015632629394531</c:v>
                </c:pt>
                <c:pt idx="257">
                  <c:v>65.917724609375</c:v>
                </c:pt>
                <c:pt idx="258">
                  <c:v>66.770309448242188</c:v>
                </c:pt>
                <c:pt idx="259">
                  <c:v>65.705223083496094</c:v>
                </c:pt>
                <c:pt idx="260">
                  <c:v>67.160636901855469</c:v>
                </c:pt>
                <c:pt idx="261">
                  <c:v>68.647682189941406</c:v>
                </c:pt>
                <c:pt idx="262">
                  <c:v>67.837699890136719</c:v>
                </c:pt>
                <c:pt idx="263">
                  <c:v>68.221359252929688</c:v>
                </c:pt>
                <c:pt idx="264">
                  <c:v>68.591751098632813</c:v>
                </c:pt>
                <c:pt idx="265">
                  <c:v>69.284416198730469</c:v>
                </c:pt>
                <c:pt idx="266">
                  <c:v>69.64813232421875</c:v>
                </c:pt>
                <c:pt idx="267">
                  <c:v>68.23919677734375</c:v>
                </c:pt>
                <c:pt idx="268">
                  <c:v>69.600112915039062</c:v>
                </c:pt>
                <c:pt idx="269">
                  <c:v>70.999465942382812</c:v>
                </c:pt>
                <c:pt idx="270">
                  <c:v>72.8955078125</c:v>
                </c:pt>
                <c:pt idx="271">
                  <c:v>73.897789001464844</c:v>
                </c:pt>
                <c:pt idx="272">
                  <c:v>70.361228942871094</c:v>
                </c:pt>
                <c:pt idx="273">
                  <c:v>69.411163330078125</c:v>
                </c:pt>
                <c:pt idx="274">
                  <c:v>74.226570129394531</c:v>
                </c:pt>
                <c:pt idx="275">
                  <c:v>74.237312316894531</c:v>
                </c:pt>
                <c:pt idx="276">
                  <c:v>75.68231201171875</c:v>
                </c:pt>
                <c:pt idx="277">
                  <c:v>77.499984741210937</c:v>
                </c:pt>
                <c:pt idx="278">
                  <c:v>80.408187866210938</c:v>
                </c:pt>
                <c:pt idx="279">
                  <c:v>86.259910583496094</c:v>
                </c:pt>
                <c:pt idx="280">
                  <c:v>90.859237670898437</c:v>
                </c:pt>
                <c:pt idx="281">
                  <c:v>92.4676513671875</c:v>
                </c:pt>
                <c:pt idx="282">
                  <c:v>93.133674621582031</c:v>
                </c:pt>
                <c:pt idx="283">
                  <c:v>93.814659118652344</c:v>
                </c:pt>
                <c:pt idx="284">
                  <c:v>94.114540100097656</c:v>
                </c:pt>
                <c:pt idx="285">
                  <c:v>94.258354187011719</c:v>
                </c:pt>
                <c:pt idx="286">
                  <c:v>94.19573974609375</c:v>
                </c:pt>
                <c:pt idx="287">
                  <c:v>93.271575927734375</c:v>
                </c:pt>
                <c:pt idx="288">
                  <c:v>92.643898010253906</c:v>
                </c:pt>
                <c:pt idx="289">
                  <c:v>96.646156311035156</c:v>
                </c:pt>
                <c:pt idx="290">
                  <c:v>98.157562255859375</c:v>
                </c:pt>
                <c:pt idx="291">
                  <c:v>99.664588928222656</c:v>
                </c:pt>
                <c:pt idx="292">
                  <c:v>100.14623260498047</c:v>
                </c:pt>
                <c:pt idx="293">
                  <c:v>100.20233917236328</c:v>
                </c:pt>
                <c:pt idx="294">
                  <c:v>100.60589599609375</c:v>
                </c:pt>
                <c:pt idx="295">
                  <c:v>100.74565124511719</c:v>
                </c:pt>
                <c:pt idx="296">
                  <c:v>100.26187133789062</c:v>
                </c:pt>
                <c:pt idx="297">
                  <c:v>100.3037109375</c:v>
                </c:pt>
                <c:pt idx="298">
                  <c:v>101.09723663330078</c:v>
                </c:pt>
                <c:pt idx="299">
                  <c:v>100.38344573974609</c:v>
                </c:pt>
                <c:pt idx="300">
                  <c:v>100.00183868408203</c:v>
                </c:pt>
                <c:pt idx="301">
                  <c:v>100.34854888916016</c:v>
                </c:pt>
                <c:pt idx="302">
                  <c:v>100.65030670166016</c:v>
                </c:pt>
                <c:pt idx="303">
                  <c:v>101.72757720947266</c:v>
                </c:pt>
                <c:pt idx="304">
                  <c:v>100.55467987060547</c:v>
                </c:pt>
                <c:pt idx="305">
                  <c:v>96.499214172363281</c:v>
                </c:pt>
                <c:pt idx="306">
                  <c:v>94.7471923828125</c:v>
                </c:pt>
                <c:pt idx="307">
                  <c:v>94.580848693847656</c:v>
                </c:pt>
                <c:pt idx="308">
                  <c:v>94.576728820800781</c:v>
                </c:pt>
                <c:pt idx="309">
                  <c:v>94.54876708984375</c:v>
                </c:pt>
                <c:pt idx="310">
                  <c:v>94.703407287597656</c:v>
                </c:pt>
                <c:pt idx="311">
                  <c:v>93.249160766601563</c:v>
                </c:pt>
                <c:pt idx="312">
                  <c:v>92.972686767578125</c:v>
                </c:pt>
                <c:pt idx="313">
                  <c:v>92.360481262207031</c:v>
                </c:pt>
                <c:pt idx="314">
                  <c:v>92.002769470214844</c:v>
                </c:pt>
                <c:pt idx="315">
                  <c:v>91.805221557617188</c:v>
                </c:pt>
                <c:pt idx="316">
                  <c:v>91.533821105957031</c:v>
                </c:pt>
                <c:pt idx="317">
                  <c:v>92.588714599609375</c:v>
                </c:pt>
                <c:pt idx="318">
                  <c:v>92.584381103515625</c:v>
                </c:pt>
                <c:pt idx="319">
                  <c:v>92.413536071777344</c:v>
                </c:pt>
                <c:pt idx="320">
                  <c:v>91.961128234863281</c:v>
                </c:pt>
                <c:pt idx="321">
                  <c:v>93.273605346679688</c:v>
                </c:pt>
                <c:pt idx="322">
                  <c:v>90.74237060546875</c:v>
                </c:pt>
                <c:pt idx="323">
                  <c:v>91.727531433105469</c:v>
                </c:pt>
                <c:pt idx="324">
                  <c:v>94.308685302734375</c:v>
                </c:pt>
                <c:pt idx="325">
                  <c:v>92.375617980957031</c:v>
                </c:pt>
                <c:pt idx="326">
                  <c:v>92.063072204589844</c:v>
                </c:pt>
                <c:pt idx="327">
                  <c:v>97.88128662109375</c:v>
                </c:pt>
                <c:pt idx="328">
                  <c:v>99.40289306640625</c:v>
                </c:pt>
                <c:pt idx="329">
                  <c:v>99.235977172851563</c:v>
                </c:pt>
                <c:pt idx="330">
                  <c:v>99.03948974609375</c:v>
                </c:pt>
                <c:pt idx="331">
                  <c:v>97.8101806640625</c:v>
                </c:pt>
                <c:pt idx="332">
                  <c:v>87.110946655273438</c:v>
                </c:pt>
                <c:pt idx="333">
                  <c:v>96.550559997558594</c:v>
                </c:pt>
                <c:pt idx="334">
                  <c:v>101.14957427978516</c:v>
                </c:pt>
                <c:pt idx="335">
                  <c:v>102.16015625</c:v>
                </c:pt>
                <c:pt idx="336">
                  <c:v>98.721366882324219</c:v>
                </c:pt>
                <c:pt idx="337">
                  <c:v>98.98297119140625</c:v>
                </c:pt>
                <c:pt idx="338">
                  <c:v>100.3245849609375</c:v>
                </c:pt>
                <c:pt idx="339">
                  <c:v>100.70763397216797</c:v>
                </c:pt>
                <c:pt idx="340">
                  <c:v>100.71089172363281</c:v>
                </c:pt>
                <c:pt idx="341">
                  <c:v>100.793701171875</c:v>
                </c:pt>
                <c:pt idx="342">
                  <c:v>100.79108428955078</c:v>
                </c:pt>
                <c:pt idx="343">
                  <c:v>100.88851928710937</c:v>
                </c:pt>
                <c:pt idx="344">
                  <c:v>99.606071472167969</c:v>
                </c:pt>
                <c:pt idx="345">
                  <c:v>97.559799194335938</c:v>
                </c:pt>
                <c:pt idx="346">
                  <c:v>96.209648132324219</c:v>
                </c:pt>
                <c:pt idx="347">
                  <c:v>93.937614440917969</c:v>
                </c:pt>
                <c:pt idx="348">
                  <c:v>91.90020751953125</c:v>
                </c:pt>
                <c:pt idx="349">
                  <c:v>91.899154663085938</c:v>
                </c:pt>
                <c:pt idx="350">
                  <c:v>91.569122314453125</c:v>
                </c:pt>
                <c:pt idx="351">
                  <c:v>92.013748168945313</c:v>
                </c:pt>
                <c:pt idx="352">
                  <c:v>92.774681091308594</c:v>
                </c:pt>
                <c:pt idx="353">
                  <c:v>94.596382141113281</c:v>
                </c:pt>
                <c:pt idx="354">
                  <c:v>96.151496887207031</c:v>
                </c:pt>
                <c:pt idx="355">
                  <c:v>96.226676940917969</c:v>
                </c:pt>
                <c:pt idx="356">
                  <c:v>97.519721984863281</c:v>
                </c:pt>
                <c:pt idx="357">
                  <c:v>94.379020690917969</c:v>
                </c:pt>
                <c:pt idx="358">
                  <c:v>95.441764831542969</c:v>
                </c:pt>
                <c:pt idx="359">
                  <c:v>101.22126007080078</c:v>
                </c:pt>
                <c:pt idx="360">
                  <c:v>101.06526184082031</c:v>
                </c:pt>
                <c:pt idx="361">
                  <c:v>101.31207275390625</c:v>
                </c:pt>
                <c:pt idx="362">
                  <c:v>100.65808868408203</c:v>
                </c:pt>
                <c:pt idx="363">
                  <c:v>100.77597045898437</c:v>
                </c:pt>
                <c:pt idx="364">
                  <c:v>100.90071868896484</c:v>
                </c:pt>
                <c:pt idx="365">
                  <c:v>100.52334594726562</c:v>
                </c:pt>
                <c:pt idx="366">
                  <c:v>100.3599853515625</c:v>
                </c:pt>
                <c:pt idx="367">
                  <c:v>100.75969696044922</c:v>
                </c:pt>
                <c:pt idx="368">
                  <c:v>101.06784820556641</c:v>
                </c:pt>
                <c:pt idx="369">
                  <c:v>99.4569091796875</c:v>
                </c:pt>
                <c:pt idx="370">
                  <c:v>102.02957916259766</c:v>
                </c:pt>
                <c:pt idx="371">
                  <c:v>101.93711853027344</c:v>
                </c:pt>
                <c:pt idx="372">
                  <c:v>101.25588226318359</c:v>
                </c:pt>
                <c:pt idx="373">
                  <c:v>101.88095092773437</c:v>
                </c:pt>
                <c:pt idx="374">
                  <c:v>101.88097381591797</c:v>
                </c:pt>
                <c:pt idx="375">
                  <c:v>101.46582794189453</c:v>
                </c:pt>
                <c:pt idx="376">
                  <c:v>101.33135986328125</c:v>
                </c:pt>
                <c:pt idx="377">
                  <c:v>101.56252288818359</c:v>
                </c:pt>
                <c:pt idx="378">
                  <c:v>100.49913787841797</c:v>
                </c:pt>
                <c:pt idx="379">
                  <c:v>100.452392578125</c:v>
                </c:pt>
                <c:pt idx="380">
                  <c:v>99.887649536132813</c:v>
                </c:pt>
                <c:pt idx="381">
                  <c:v>99.166679382324219</c:v>
                </c:pt>
                <c:pt idx="382">
                  <c:v>99.064041137695313</c:v>
                </c:pt>
                <c:pt idx="383">
                  <c:v>98.615028381347656</c:v>
                </c:pt>
                <c:pt idx="384">
                  <c:v>98.303314208984375</c:v>
                </c:pt>
                <c:pt idx="385">
                  <c:v>98.133491516113281</c:v>
                </c:pt>
                <c:pt idx="386">
                  <c:v>98.587905883789063</c:v>
                </c:pt>
                <c:pt idx="387">
                  <c:v>98.656089782714844</c:v>
                </c:pt>
                <c:pt idx="388">
                  <c:v>100.43593597412109</c:v>
                </c:pt>
                <c:pt idx="389">
                  <c:v>102.35629272460937</c:v>
                </c:pt>
                <c:pt idx="390">
                  <c:v>102.11570739746094</c:v>
                </c:pt>
                <c:pt idx="391">
                  <c:v>102.22785186767578</c:v>
                </c:pt>
                <c:pt idx="392">
                  <c:v>101.94046783447266</c:v>
                </c:pt>
                <c:pt idx="393">
                  <c:v>101.71538543701172</c:v>
                </c:pt>
                <c:pt idx="394">
                  <c:v>101.927490234375</c:v>
                </c:pt>
                <c:pt idx="395">
                  <c:v>100.80839538574219</c:v>
                </c:pt>
                <c:pt idx="396">
                  <c:v>99.089332580566406</c:v>
                </c:pt>
                <c:pt idx="397">
                  <c:v>100.17611694335937</c:v>
                </c:pt>
                <c:pt idx="398">
                  <c:v>99.589866638183594</c:v>
                </c:pt>
                <c:pt idx="399">
                  <c:v>100.31610107421875</c:v>
                </c:pt>
                <c:pt idx="400">
                  <c:v>98.314498901367188</c:v>
                </c:pt>
                <c:pt idx="401">
                  <c:v>95.77398681640625</c:v>
                </c:pt>
                <c:pt idx="402">
                  <c:v>89.268722534179688</c:v>
                </c:pt>
                <c:pt idx="403">
                  <c:v>80.954292297363281</c:v>
                </c:pt>
                <c:pt idx="404">
                  <c:v>81.44036865234375</c:v>
                </c:pt>
                <c:pt idx="405">
                  <c:v>78.952728271484375</c:v>
                </c:pt>
                <c:pt idx="406">
                  <c:v>77.97088623046875</c:v>
                </c:pt>
                <c:pt idx="407">
                  <c:v>99.171546936035156</c:v>
                </c:pt>
                <c:pt idx="408">
                  <c:v>100.75509643554687</c:v>
                </c:pt>
                <c:pt idx="409">
                  <c:v>103.39846038818359</c:v>
                </c:pt>
                <c:pt idx="410">
                  <c:v>102.66634368896484</c:v>
                </c:pt>
                <c:pt idx="411">
                  <c:v>100.54843902587891</c:v>
                </c:pt>
                <c:pt idx="412">
                  <c:v>99.618797302246094</c:v>
                </c:pt>
                <c:pt idx="413">
                  <c:v>99.678428649902344</c:v>
                </c:pt>
                <c:pt idx="414">
                  <c:v>98.505271911621094</c:v>
                </c:pt>
                <c:pt idx="415">
                  <c:v>97.642158508300781</c:v>
                </c:pt>
                <c:pt idx="416">
                  <c:v>97.86553955078125</c:v>
                </c:pt>
                <c:pt idx="417">
                  <c:v>101.05796813964844</c:v>
                </c:pt>
                <c:pt idx="418">
                  <c:v>101.75973510742187</c:v>
                </c:pt>
                <c:pt idx="419">
                  <c:v>101.87267303466797</c:v>
                </c:pt>
                <c:pt idx="420">
                  <c:v>102.07598876953125</c:v>
                </c:pt>
                <c:pt idx="421">
                  <c:v>102.20919799804687</c:v>
                </c:pt>
                <c:pt idx="422">
                  <c:v>102.02390289306641</c:v>
                </c:pt>
                <c:pt idx="423">
                  <c:v>100.18940734863281</c:v>
                </c:pt>
                <c:pt idx="424">
                  <c:v>100.1317138671875</c:v>
                </c:pt>
                <c:pt idx="425">
                  <c:v>99.708763122558594</c:v>
                </c:pt>
                <c:pt idx="426">
                  <c:v>98.804389953613281</c:v>
                </c:pt>
                <c:pt idx="427">
                  <c:v>98.425056457519531</c:v>
                </c:pt>
                <c:pt idx="428">
                  <c:v>98.669242858886719</c:v>
                </c:pt>
                <c:pt idx="429">
                  <c:v>98.950759887695313</c:v>
                </c:pt>
                <c:pt idx="430">
                  <c:v>100.40882873535156</c:v>
                </c:pt>
                <c:pt idx="431">
                  <c:v>100.1357421875</c:v>
                </c:pt>
                <c:pt idx="432">
                  <c:v>99.08197021484375</c:v>
                </c:pt>
                <c:pt idx="433">
                  <c:v>96.653709411621094</c:v>
                </c:pt>
                <c:pt idx="434">
                  <c:v>92.604255676269531</c:v>
                </c:pt>
                <c:pt idx="435">
                  <c:v>92.677963256835938</c:v>
                </c:pt>
                <c:pt idx="436">
                  <c:v>92.912254333496094</c:v>
                </c:pt>
                <c:pt idx="437">
                  <c:v>92.960556030273437</c:v>
                </c:pt>
                <c:pt idx="438">
                  <c:v>92.724502563476563</c:v>
                </c:pt>
                <c:pt idx="439">
                  <c:v>92.425605773925781</c:v>
                </c:pt>
                <c:pt idx="440">
                  <c:v>92.030097961425781</c:v>
                </c:pt>
                <c:pt idx="441">
                  <c:v>91.802688598632813</c:v>
                </c:pt>
                <c:pt idx="442">
                  <c:v>91.502357482910156</c:v>
                </c:pt>
                <c:pt idx="443">
                  <c:v>90.928810119628906</c:v>
                </c:pt>
                <c:pt idx="444">
                  <c:v>90.75701904296875</c:v>
                </c:pt>
                <c:pt idx="445">
                  <c:v>92.681327819824219</c:v>
                </c:pt>
                <c:pt idx="446">
                  <c:v>91.902824401855469</c:v>
                </c:pt>
                <c:pt idx="447">
                  <c:v>90.167617797851563</c:v>
                </c:pt>
                <c:pt idx="448">
                  <c:v>91.75439453125</c:v>
                </c:pt>
                <c:pt idx="449">
                  <c:v>92.708755493164063</c:v>
                </c:pt>
                <c:pt idx="450">
                  <c:v>92.406715393066406</c:v>
                </c:pt>
                <c:pt idx="451">
                  <c:v>92.285346984863281</c:v>
                </c:pt>
                <c:pt idx="452">
                  <c:v>93.776527404785156</c:v>
                </c:pt>
                <c:pt idx="453">
                  <c:v>93.565322875976563</c:v>
                </c:pt>
                <c:pt idx="454">
                  <c:v>93.678627014160156</c:v>
                </c:pt>
                <c:pt idx="455">
                  <c:v>92.666305541992188</c:v>
                </c:pt>
                <c:pt idx="456">
                  <c:v>94.513099670410156</c:v>
                </c:pt>
                <c:pt idx="457">
                  <c:v>94.796623229980469</c:v>
                </c:pt>
                <c:pt idx="458">
                  <c:v>94.855354309082031</c:v>
                </c:pt>
                <c:pt idx="459">
                  <c:v>96.83587646484375</c:v>
                </c:pt>
                <c:pt idx="460">
                  <c:v>99.740524291992188</c:v>
                </c:pt>
                <c:pt idx="461">
                  <c:v>96.906089782714844</c:v>
                </c:pt>
                <c:pt idx="462">
                  <c:v>100.07365417480469</c:v>
                </c:pt>
                <c:pt idx="463">
                  <c:v>99.616508483886719</c:v>
                </c:pt>
                <c:pt idx="464">
                  <c:v>98.249275207519531</c:v>
                </c:pt>
                <c:pt idx="465">
                  <c:v>98.154312133789063</c:v>
                </c:pt>
                <c:pt idx="466">
                  <c:v>97.202384948730469</c:v>
                </c:pt>
                <c:pt idx="467">
                  <c:v>96.556320190429688</c:v>
                </c:pt>
                <c:pt idx="468">
                  <c:v>98.366470336914062</c:v>
                </c:pt>
                <c:pt idx="469">
                  <c:v>102.30176544189453</c:v>
                </c:pt>
                <c:pt idx="470">
                  <c:v>101.54095458984375</c:v>
                </c:pt>
                <c:pt idx="471">
                  <c:v>101.05792236328125</c:v>
                </c:pt>
                <c:pt idx="472">
                  <c:v>99.665145874023438</c:v>
                </c:pt>
                <c:pt idx="473">
                  <c:v>99.631904602050781</c:v>
                </c:pt>
                <c:pt idx="474">
                  <c:v>100.03197479248047</c:v>
                </c:pt>
                <c:pt idx="475">
                  <c:v>101.656982421875</c:v>
                </c:pt>
                <c:pt idx="476">
                  <c:v>102.18270874023437</c:v>
                </c:pt>
                <c:pt idx="477">
                  <c:v>101.85748291015625</c:v>
                </c:pt>
                <c:pt idx="478">
                  <c:v>101.98165893554687</c:v>
                </c:pt>
                <c:pt idx="479">
                  <c:v>100.49950408935547</c:v>
                </c:pt>
                <c:pt idx="480">
                  <c:v>100.80271148681641</c:v>
                </c:pt>
                <c:pt idx="481">
                  <c:v>100.11603546142578</c:v>
                </c:pt>
                <c:pt idx="482">
                  <c:v>100.17758178710937</c:v>
                </c:pt>
                <c:pt idx="483">
                  <c:v>100.8802490234375</c:v>
                </c:pt>
                <c:pt idx="484">
                  <c:v>101.69231414794922</c:v>
                </c:pt>
                <c:pt idx="485">
                  <c:v>100.71958160400391</c:v>
                </c:pt>
                <c:pt idx="486">
                  <c:v>99.616447448730469</c:v>
                </c:pt>
                <c:pt idx="487">
                  <c:v>97.776321411132812</c:v>
                </c:pt>
                <c:pt idx="488">
                  <c:v>96.8526611328125</c:v>
                </c:pt>
                <c:pt idx="489">
                  <c:v>94.960823059082031</c:v>
                </c:pt>
                <c:pt idx="490">
                  <c:v>93.929092407226563</c:v>
                </c:pt>
                <c:pt idx="491">
                  <c:v>94.884513854980469</c:v>
                </c:pt>
                <c:pt idx="492">
                  <c:v>95.158432006835938</c:v>
                </c:pt>
                <c:pt idx="493">
                  <c:v>94.171829223632812</c:v>
                </c:pt>
                <c:pt idx="494">
                  <c:v>84.98504638671875</c:v>
                </c:pt>
                <c:pt idx="495">
                  <c:v>83.221542358398437</c:v>
                </c:pt>
                <c:pt idx="496">
                  <c:v>79.224906921386719</c:v>
                </c:pt>
                <c:pt idx="497">
                  <c:v>70.532684326171875</c:v>
                </c:pt>
                <c:pt idx="498">
                  <c:v>71.073196411132813</c:v>
                </c:pt>
                <c:pt idx="499">
                  <c:v>65.854331970214844</c:v>
                </c:pt>
                <c:pt idx="500">
                  <c:v>64.631210327148438</c:v>
                </c:pt>
                <c:pt idx="501">
                  <c:v>64.825332641601563</c:v>
                </c:pt>
                <c:pt idx="502">
                  <c:v>62.878837585449219</c:v>
                </c:pt>
                <c:pt idx="503">
                  <c:v>63.996547698974609</c:v>
                </c:pt>
                <c:pt idx="504">
                  <c:v>58.062572479248047</c:v>
                </c:pt>
                <c:pt idx="505">
                  <c:v>52.133087158203125</c:v>
                </c:pt>
                <c:pt idx="506">
                  <c:v>52.094806671142578</c:v>
                </c:pt>
                <c:pt idx="507">
                  <c:v>49.811355590820313</c:v>
                </c:pt>
                <c:pt idx="508">
                  <c:v>43.870746612548828</c:v>
                </c:pt>
                <c:pt idx="509">
                  <c:v>43.489608764648438</c:v>
                </c:pt>
                <c:pt idx="510">
                  <c:v>49.092361450195313</c:v>
                </c:pt>
                <c:pt idx="511">
                  <c:v>44.274410247802734</c:v>
                </c:pt>
                <c:pt idx="512">
                  <c:v>50.794849395751953</c:v>
                </c:pt>
                <c:pt idx="513">
                  <c:v>53.07843017578125</c:v>
                </c:pt>
                <c:pt idx="514">
                  <c:v>64.797500610351562</c:v>
                </c:pt>
                <c:pt idx="515">
                  <c:v>72.879447937011719</c:v>
                </c:pt>
                <c:pt idx="516">
                  <c:v>72.388046264648438</c:v>
                </c:pt>
                <c:pt idx="517">
                  <c:v>72.521675109863281</c:v>
                </c:pt>
                <c:pt idx="518">
                  <c:v>76.570716857910156</c:v>
                </c:pt>
                <c:pt idx="519">
                  <c:v>81.589767456054688</c:v>
                </c:pt>
                <c:pt idx="520">
                  <c:v>82.422958374023438</c:v>
                </c:pt>
                <c:pt idx="521">
                  <c:v>82.909820556640625</c:v>
                </c:pt>
                <c:pt idx="522">
                  <c:v>81.509529113769531</c:v>
                </c:pt>
                <c:pt idx="523">
                  <c:v>81.162147521972656</c:v>
                </c:pt>
                <c:pt idx="524">
                  <c:v>79.836105346679688</c:v>
                </c:pt>
                <c:pt idx="525">
                  <c:v>76.870086669921875</c:v>
                </c:pt>
                <c:pt idx="526">
                  <c:v>73.114311218261719</c:v>
                </c:pt>
                <c:pt idx="527">
                  <c:v>66.648948669433594</c:v>
                </c:pt>
                <c:pt idx="528">
                  <c:v>59.415172576904297</c:v>
                </c:pt>
                <c:pt idx="529">
                  <c:v>60.060039520263672</c:v>
                </c:pt>
                <c:pt idx="530">
                  <c:v>60.634197235107422</c:v>
                </c:pt>
                <c:pt idx="531">
                  <c:v>62.461746215820313</c:v>
                </c:pt>
                <c:pt idx="532">
                  <c:v>65.732315063476562</c:v>
                </c:pt>
                <c:pt idx="533">
                  <c:v>68.823081970214844</c:v>
                </c:pt>
                <c:pt idx="534">
                  <c:v>70.419242858886719</c:v>
                </c:pt>
                <c:pt idx="535">
                  <c:v>72.117347717285156</c:v>
                </c:pt>
                <c:pt idx="536">
                  <c:v>78.11944580078125</c:v>
                </c:pt>
                <c:pt idx="537">
                  <c:v>82.735359191894531</c:v>
                </c:pt>
                <c:pt idx="538">
                  <c:v>83.527542114257813</c:v>
                </c:pt>
                <c:pt idx="539">
                  <c:v>84.840583801269531</c:v>
                </c:pt>
                <c:pt idx="540">
                  <c:v>94.046463012695313</c:v>
                </c:pt>
                <c:pt idx="541">
                  <c:v>89.505393981933594</c:v>
                </c:pt>
                <c:pt idx="542">
                  <c:v>90.616874694824219</c:v>
                </c:pt>
                <c:pt idx="543">
                  <c:v>92.047637939453125</c:v>
                </c:pt>
                <c:pt idx="544">
                  <c:v>88.257942199707031</c:v>
                </c:pt>
                <c:pt idx="545">
                  <c:v>91.40814208984375</c:v>
                </c:pt>
                <c:pt idx="546">
                  <c:v>91.566810607910156</c:v>
                </c:pt>
                <c:pt idx="547">
                  <c:v>91.352798461914063</c:v>
                </c:pt>
                <c:pt idx="548">
                  <c:v>91.218986511230469</c:v>
                </c:pt>
                <c:pt idx="549">
                  <c:v>90.930976867675781</c:v>
                </c:pt>
                <c:pt idx="550">
                  <c:v>91.066162109375</c:v>
                </c:pt>
                <c:pt idx="551">
                  <c:v>91.927177429199219</c:v>
                </c:pt>
                <c:pt idx="552">
                  <c:v>93.466629028320313</c:v>
                </c:pt>
                <c:pt idx="553">
                  <c:v>99.050674438476563</c:v>
                </c:pt>
                <c:pt idx="554">
                  <c:v>98.536758422851563</c:v>
                </c:pt>
                <c:pt idx="555">
                  <c:v>98.259719848632813</c:v>
                </c:pt>
                <c:pt idx="556">
                  <c:v>97.415199279785156</c:v>
                </c:pt>
                <c:pt idx="557">
                  <c:v>95.172187805175781</c:v>
                </c:pt>
                <c:pt idx="558">
                  <c:v>92.597732543945313</c:v>
                </c:pt>
                <c:pt idx="559">
                  <c:v>93.131515502929688</c:v>
                </c:pt>
                <c:pt idx="560">
                  <c:v>93.355293273925781</c:v>
                </c:pt>
                <c:pt idx="561">
                  <c:v>93.565322875976563</c:v>
                </c:pt>
                <c:pt idx="562">
                  <c:v>93.485008239746094</c:v>
                </c:pt>
                <c:pt idx="563">
                  <c:v>93.359024047851562</c:v>
                </c:pt>
                <c:pt idx="564">
                  <c:v>91.727012634277344</c:v>
                </c:pt>
                <c:pt idx="565">
                  <c:v>90.793968200683594</c:v>
                </c:pt>
                <c:pt idx="566">
                  <c:v>92.160896301269531</c:v>
                </c:pt>
                <c:pt idx="567">
                  <c:v>90.490707397460938</c:v>
                </c:pt>
                <c:pt idx="568">
                  <c:v>89.836929321289063</c:v>
                </c:pt>
                <c:pt idx="569">
                  <c:v>87.452911376953125</c:v>
                </c:pt>
                <c:pt idx="570">
                  <c:v>82.119613647460938</c:v>
                </c:pt>
                <c:pt idx="571">
                  <c:v>77.263008117675781</c:v>
                </c:pt>
                <c:pt idx="572">
                  <c:v>77.214927673339844</c:v>
                </c:pt>
                <c:pt idx="573">
                  <c:v>76.868537902832031</c:v>
                </c:pt>
                <c:pt idx="574">
                  <c:v>79.973297119140625</c:v>
                </c:pt>
                <c:pt idx="575">
                  <c:v>80.872047424316406</c:v>
                </c:pt>
                <c:pt idx="576">
                  <c:v>80.198623657226563</c:v>
                </c:pt>
                <c:pt idx="577">
                  <c:v>75.874702453613281</c:v>
                </c:pt>
                <c:pt idx="578">
                  <c:v>75.145263671875</c:v>
                </c:pt>
                <c:pt idx="579">
                  <c:v>77.322586059570312</c:v>
                </c:pt>
                <c:pt idx="580">
                  <c:v>78.303009033203125</c:v>
                </c:pt>
                <c:pt idx="581">
                  <c:v>78.568885803222656</c:v>
                </c:pt>
                <c:pt idx="582">
                  <c:v>79.540657043457031</c:v>
                </c:pt>
                <c:pt idx="583">
                  <c:v>76.670181274414062</c:v>
                </c:pt>
                <c:pt idx="584">
                  <c:v>74.288948059082031</c:v>
                </c:pt>
                <c:pt idx="585">
                  <c:v>70.46148681640625</c:v>
                </c:pt>
                <c:pt idx="586">
                  <c:v>67.739189147949219</c:v>
                </c:pt>
                <c:pt idx="587">
                  <c:v>69.376335144042969</c:v>
                </c:pt>
                <c:pt idx="588">
                  <c:v>63.644569396972656</c:v>
                </c:pt>
                <c:pt idx="589">
                  <c:v>57.462196350097656</c:v>
                </c:pt>
                <c:pt idx="590">
                  <c:v>55.070606231689453</c:v>
                </c:pt>
                <c:pt idx="591">
                  <c:v>54.216464996337891</c:v>
                </c:pt>
                <c:pt idx="592">
                  <c:v>53.148895263671875</c:v>
                </c:pt>
                <c:pt idx="593">
                  <c:v>46.198257446289063</c:v>
                </c:pt>
                <c:pt idx="594">
                  <c:v>39.111495971679688</c:v>
                </c:pt>
                <c:pt idx="595">
                  <c:v>39.084468841552734</c:v>
                </c:pt>
                <c:pt idx="596">
                  <c:v>41.142322540283203</c:v>
                </c:pt>
                <c:pt idx="597">
                  <c:v>40.331077575683594</c:v>
                </c:pt>
                <c:pt idx="598">
                  <c:v>39.952632904052734</c:v>
                </c:pt>
                <c:pt idx="599">
                  <c:v>35.189105987548828</c:v>
                </c:pt>
                <c:pt idx="600">
                  <c:v>34.961315155029297</c:v>
                </c:pt>
                <c:pt idx="601">
                  <c:v>35.483604431152344</c:v>
                </c:pt>
                <c:pt idx="602">
                  <c:v>34.789859771728516</c:v>
                </c:pt>
                <c:pt idx="603">
                  <c:v>35.425682067871094</c:v>
                </c:pt>
                <c:pt idx="604">
                  <c:v>32.004306793212891</c:v>
                </c:pt>
                <c:pt idx="605">
                  <c:v>33.986648559570313</c:v>
                </c:pt>
                <c:pt idx="606">
                  <c:v>32.547054290771484</c:v>
                </c:pt>
                <c:pt idx="607">
                  <c:v>31.347324371337891</c:v>
                </c:pt>
                <c:pt idx="608">
                  <c:v>29.319280624389648</c:v>
                </c:pt>
                <c:pt idx="609">
                  <c:v>29.034877777099609</c:v>
                </c:pt>
                <c:pt idx="610">
                  <c:v>23.17548942565918</c:v>
                </c:pt>
                <c:pt idx="611">
                  <c:v>27.476127624511719</c:v>
                </c:pt>
                <c:pt idx="612">
                  <c:v>29.599246978759766</c:v>
                </c:pt>
                <c:pt idx="613">
                  <c:v>30.418039321899414</c:v>
                </c:pt>
                <c:pt idx="614">
                  <c:v>31.352209091186523</c:v>
                </c:pt>
                <c:pt idx="615">
                  <c:v>32.596519470214844</c:v>
                </c:pt>
                <c:pt idx="616">
                  <c:v>31.570367813110352</c:v>
                </c:pt>
                <c:pt idx="617">
                  <c:v>31.982330322265625</c:v>
                </c:pt>
                <c:pt idx="618">
                  <c:v>31.115396499633789</c:v>
                </c:pt>
                <c:pt idx="619">
                  <c:v>32.518760681152344</c:v>
                </c:pt>
                <c:pt idx="620">
                  <c:v>29.837009429931641</c:v>
                </c:pt>
                <c:pt idx="621">
                  <c:v>26.60881233215332</c:v>
                </c:pt>
                <c:pt idx="622">
                  <c:v>25.335479736328125</c:v>
                </c:pt>
                <c:pt idx="623">
                  <c:v>27.705604553222656</c:v>
                </c:pt>
                <c:pt idx="624">
                  <c:v>29.025829315185547</c:v>
                </c:pt>
                <c:pt idx="625">
                  <c:v>32.798351287841797</c:v>
                </c:pt>
                <c:pt idx="626">
                  <c:v>35.880439758300781</c:v>
                </c:pt>
                <c:pt idx="627">
                  <c:v>34.215667724609375</c:v>
                </c:pt>
                <c:pt idx="628">
                  <c:v>34.100452423095703</c:v>
                </c:pt>
                <c:pt idx="629">
                  <c:v>33.925434112548828</c:v>
                </c:pt>
                <c:pt idx="630">
                  <c:v>31.320215225219727</c:v>
                </c:pt>
                <c:pt idx="631">
                  <c:v>28.903133392333984</c:v>
                </c:pt>
                <c:pt idx="632">
                  <c:v>27.746820449829102</c:v>
                </c:pt>
                <c:pt idx="633">
                  <c:v>28.194709777832031</c:v>
                </c:pt>
                <c:pt idx="634">
                  <c:v>28.816144943237305</c:v>
                </c:pt>
                <c:pt idx="635">
                  <c:v>41.51947021484375</c:v>
                </c:pt>
                <c:pt idx="636">
                  <c:v>44.463298797607422</c:v>
                </c:pt>
                <c:pt idx="637">
                  <c:v>41.973888397216797</c:v>
                </c:pt>
                <c:pt idx="638">
                  <c:v>39.740554809570313</c:v>
                </c:pt>
                <c:pt idx="639">
                  <c:v>39.021541595458984</c:v>
                </c:pt>
                <c:pt idx="640">
                  <c:v>38.287925720214844</c:v>
                </c:pt>
                <c:pt idx="641">
                  <c:v>39.030632019042969</c:v>
                </c:pt>
                <c:pt idx="642">
                  <c:v>40.870903015136719</c:v>
                </c:pt>
                <c:pt idx="643">
                  <c:v>41.845066070556641</c:v>
                </c:pt>
                <c:pt idx="644">
                  <c:v>41.282253265380859</c:v>
                </c:pt>
                <c:pt idx="645">
                  <c:v>39.364513397216797</c:v>
                </c:pt>
                <c:pt idx="646">
                  <c:v>35.885269165039063</c:v>
                </c:pt>
                <c:pt idx="647">
                  <c:v>36.029041290283203</c:v>
                </c:pt>
                <c:pt idx="648">
                  <c:v>39.022556304931641</c:v>
                </c:pt>
                <c:pt idx="649">
                  <c:v>44.788890838623047</c:v>
                </c:pt>
                <c:pt idx="650">
                  <c:v>48.597530364990234</c:v>
                </c:pt>
                <c:pt idx="651">
                  <c:v>49.866352081298828</c:v>
                </c:pt>
                <c:pt idx="652">
                  <c:v>49.669918060302734</c:v>
                </c:pt>
                <c:pt idx="653">
                  <c:v>53.146461486816406</c:v>
                </c:pt>
                <c:pt idx="654">
                  <c:v>58.349113464355469</c:v>
                </c:pt>
                <c:pt idx="655">
                  <c:v>58.381626129150391</c:v>
                </c:pt>
                <c:pt idx="656">
                  <c:v>57.801792144775391</c:v>
                </c:pt>
                <c:pt idx="657">
                  <c:v>57.731849670410156</c:v>
                </c:pt>
                <c:pt idx="658">
                  <c:v>57.688625335693359</c:v>
                </c:pt>
                <c:pt idx="659">
                  <c:v>58.185203552246094</c:v>
                </c:pt>
                <c:pt idx="660">
                  <c:v>59.183578491210938</c:v>
                </c:pt>
                <c:pt idx="661">
                  <c:v>61.358245849609375</c:v>
                </c:pt>
                <c:pt idx="662">
                  <c:v>61.969402313232422</c:v>
                </c:pt>
                <c:pt idx="663">
                  <c:v>61.816982269287109</c:v>
                </c:pt>
                <c:pt idx="664">
                  <c:v>61.240665435791016</c:v>
                </c:pt>
                <c:pt idx="665">
                  <c:v>64.771812438964844</c:v>
                </c:pt>
                <c:pt idx="666">
                  <c:v>67.296333312988281</c:v>
                </c:pt>
                <c:pt idx="667">
                  <c:v>67.421852111816406</c:v>
                </c:pt>
                <c:pt idx="668">
                  <c:v>67.287406921386719</c:v>
                </c:pt>
                <c:pt idx="669">
                  <c:v>62.694007873535156</c:v>
                </c:pt>
                <c:pt idx="670">
                  <c:v>63.980594635009766</c:v>
                </c:pt>
                <c:pt idx="671">
                  <c:v>66.311859130859375</c:v>
                </c:pt>
                <c:pt idx="672">
                  <c:v>68.9996337890625</c:v>
                </c:pt>
                <c:pt idx="673">
                  <c:v>70.808830261230469</c:v>
                </c:pt>
                <c:pt idx="674">
                  <c:v>71.766494750976562</c:v>
                </c:pt>
                <c:pt idx="675">
                  <c:v>72.288528442382812</c:v>
                </c:pt>
                <c:pt idx="676">
                  <c:v>71.641120910644531</c:v>
                </c:pt>
                <c:pt idx="677">
                  <c:v>70.580970764160156</c:v>
                </c:pt>
                <c:pt idx="678">
                  <c:v>69.679069519042969</c:v>
                </c:pt>
                <c:pt idx="679">
                  <c:v>69.369041442871094</c:v>
                </c:pt>
                <c:pt idx="680">
                  <c:v>69.466667175292969</c:v>
                </c:pt>
                <c:pt idx="681">
                  <c:v>69.52777099609375</c:v>
                </c:pt>
                <c:pt idx="682">
                  <c:v>69.860771179199219</c:v>
                </c:pt>
                <c:pt idx="683">
                  <c:v>70.515548706054687</c:v>
                </c:pt>
                <c:pt idx="684">
                  <c:v>71.3189697265625</c:v>
                </c:pt>
                <c:pt idx="685">
                  <c:v>72.070968627929688</c:v>
                </c:pt>
                <c:pt idx="686">
                  <c:v>73.02557373046875</c:v>
                </c:pt>
                <c:pt idx="687">
                  <c:v>75.816658020019531</c:v>
                </c:pt>
                <c:pt idx="688">
                  <c:v>76.765663146972656</c:v>
                </c:pt>
                <c:pt idx="689">
                  <c:v>76.670158386230469</c:v>
                </c:pt>
                <c:pt idx="690">
                  <c:v>76.717910766601563</c:v>
                </c:pt>
                <c:pt idx="691">
                  <c:v>76.667045593261719</c:v>
                </c:pt>
                <c:pt idx="692">
                  <c:v>76.412101745605469</c:v>
                </c:pt>
                <c:pt idx="693">
                  <c:v>76.499244689941406</c:v>
                </c:pt>
                <c:pt idx="694">
                  <c:v>76.602973937988281</c:v>
                </c:pt>
                <c:pt idx="695">
                  <c:v>77.386894226074219</c:v>
                </c:pt>
                <c:pt idx="696">
                  <c:v>78.176528930664063</c:v>
                </c:pt>
                <c:pt idx="697">
                  <c:v>78.672393798828125</c:v>
                </c:pt>
                <c:pt idx="698">
                  <c:v>79.032493591308594</c:v>
                </c:pt>
                <c:pt idx="699">
                  <c:v>80.517547607421875</c:v>
                </c:pt>
                <c:pt idx="700">
                  <c:v>81.403846740722656</c:v>
                </c:pt>
                <c:pt idx="701">
                  <c:v>81.70538330078125</c:v>
                </c:pt>
                <c:pt idx="702">
                  <c:v>80.760520935058594</c:v>
                </c:pt>
                <c:pt idx="703">
                  <c:v>79.375617980957031</c:v>
                </c:pt>
                <c:pt idx="704">
                  <c:v>77.707984924316406</c:v>
                </c:pt>
                <c:pt idx="705">
                  <c:v>75.409980773925781</c:v>
                </c:pt>
                <c:pt idx="706">
                  <c:v>74.459617614746094</c:v>
                </c:pt>
                <c:pt idx="707">
                  <c:v>67.365776062011719</c:v>
                </c:pt>
                <c:pt idx="708">
                  <c:v>67.328506469726563</c:v>
                </c:pt>
                <c:pt idx="709">
                  <c:v>67.377120971679688</c:v>
                </c:pt>
                <c:pt idx="710">
                  <c:v>67.144439697265625</c:v>
                </c:pt>
                <c:pt idx="711">
                  <c:v>66.475006103515625</c:v>
                </c:pt>
                <c:pt idx="712">
                  <c:v>65.848533630371094</c:v>
                </c:pt>
                <c:pt idx="713">
                  <c:v>64.352363586425781</c:v>
                </c:pt>
                <c:pt idx="714">
                  <c:v>62.887916564941406</c:v>
                </c:pt>
                <c:pt idx="715">
                  <c:v>59.396942138671875</c:v>
                </c:pt>
                <c:pt idx="716">
                  <c:v>41.538135528564453</c:v>
                </c:pt>
                <c:pt idx="717">
                  <c:v>26.858865737915039</c:v>
                </c:pt>
                <c:pt idx="718">
                  <c:v>14.254096031188965</c:v>
                </c:pt>
                <c:pt idx="719">
                  <c:v>6.2214336395263672</c:v>
                </c:pt>
                <c:pt idx="720">
                  <c:v>5.4929037094116211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'Combined Data'!$H$32</c:f>
              <c:strCache>
                <c:ptCount val="1"/>
                <c:pt idx="0">
                  <c:v>October 2008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Data'!$H$33:$H$753</c:f>
              <c:numCache>
                <c:formatCode>General</c:formatCode>
                <c:ptCount val="721"/>
                <c:pt idx="0">
                  <c:v>35.485843658447266</c:v>
                </c:pt>
                <c:pt idx="1">
                  <c:v>12.374508857727051</c:v>
                </c:pt>
                <c:pt idx="2">
                  <c:v>42.744232177734375</c:v>
                </c:pt>
                <c:pt idx="3">
                  <c:v>46.337711334228516</c:v>
                </c:pt>
                <c:pt idx="4">
                  <c:v>50.320400238037109</c:v>
                </c:pt>
                <c:pt idx="5">
                  <c:v>48.889289855957031</c:v>
                </c:pt>
                <c:pt idx="6">
                  <c:v>44.097305297851563</c:v>
                </c:pt>
                <c:pt idx="7">
                  <c:v>39.076805114746094</c:v>
                </c:pt>
                <c:pt idx="8">
                  <c:v>36.193248748779297</c:v>
                </c:pt>
                <c:pt idx="9">
                  <c:v>30.972049713134766</c:v>
                </c:pt>
                <c:pt idx="10">
                  <c:v>20.756631851196289</c:v>
                </c:pt>
                <c:pt idx="11">
                  <c:v>3.8070118427276611</c:v>
                </c:pt>
                <c:pt idx="12">
                  <c:v>40.093849182128906</c:v>
                </c:pt>
                <c:pt idx="13">
                  <c:v>51.097301483154297</c:v>
                </c:pt>
                <c:pt idx="14">
                  <c:v>40.364089965820312</c:v>
                </c:pt>
                <c:pt idx="15">
                  <c:v>35.674949645996094</c:v>
                </c:pt>
                <c:pt idx="16">
                  <c:v>20.885862350463867</c:v>
                </c:pt>
                <c:pt idx="17">
                  <c:v>35.045619964599609</c:v>
                </c:pt>
                <c:pt idx="18">
                  <c:v>51.330848693847656</c:v>
                </c:pt>
                <c:pt idx="19">
                  <c:v>48.575340270996094</c:v>
                </c:pt>
                <c:pt idx="20">
                  <c:v>45.423320770263672</c:v>
                </c:pt>
                <c:pt idx="21">
                  <c:v>43.832721710205078</c:v>
                </c:pt>
                <c:pt idx="22">
                  <c:v>46.148567199707031</c:v>
                </c:pt>
                <c:pt idx="23">
                  <c:v>47.156826019287109</c:v>
                </c:pt>
                <c:pt idx="24">
                  <c:v>50.753608703613281</c:v>
                </c:pt>
                <c:pt idx="25">
                  <c:v>50.2911376953125</c:v>
                </c:pt>
                <c:pt idx="26">
                  <c:v>49.229633331298828</c:v>
                </c:pt>
                <c:pt idx="27">
                  <c:v>45.824844360351563</c:v>
                </c:pt>
                <c:pt idx="28">
                  <c:v>38.794692993164063</c:v>
                </c:pt>
                <c:pt idx="29">
                  <c:v>8.4044027328491211</c:v>
                </c:pt>
                <c:pt idx="30">
                  <c:v>3.0851399898529053</c:v>
                </c:pt>
                <c:pt idx="31">
                  <c:v>5.162015438079834</c:v>
                </c:pt>
                <c:pt idx="32">
                  <c:v>38.687385559082031</c:v>
                </c:pt>
                <c:pt idx="33">
                  <c:v>12.033780097961426</c:v>
                </c:pt>
                <c:pt idx="34">
                  <c:v>35.738075256347656</c:v>
                </c:pt>
                <c:pt idx="35">
                  <c:v>42.618289947509766</c:v>
                </c:pt>
                <c:pt idx="36">
                  <c:v>48.718540191650391</c:v>
                </c:pt>
                <c:pt idx="37">
                  <c:v>54.505706787109375</c:v>
                </c:pt>
                <c:pt idx="38">
                  <c:v>54.529541015625</c:v>
                </c:pt>
                <c:pt idx="39">
                  <c:v>57.9195556640625</c:v>
                </c:pt>
                <c:pt idx="40">
                  <c:v>59.985149383544922</c:v>
                </c:pt>
                <c:pt idx="41">
                  <c:v>55.207332611083984</c:v>
                </c:pt>
                <c:pt idx="42">
                  <c:v>43.923538208007813</c:v>
                </c:pt>
                <c:pt idx="43">
                  <c:v>20.84759521484375</c:v>
                </c:pt>
                <c:pt idx="44">
                  <c:v>37.979362487792969</c:v>
                </c:pt>
                <c:pt idx="45">
                  <c:v>37.615894317626953</c:v>
                </c:pt>
                <c:pt idx="46">
                  <c:v>37.944263458251953</c:v>
                </c:pt>
                <c:pt idx="47">
                  <c:v>39.041267395019531</c:v>
                </c:pt>
                <c:pt idx="48">
                  <c:v>38.937896728515625</c:v>
                </c:pt>
                <c:pt idx="49">
                  <c:v>38.937896728515625</c:v>
                </c:pt>
                <c:pt idx="50">
                  <c:v>44.15960693359375</c:v>
                </c:pt>
                <c:pt idx="51">
                  <c:v>39.521396636962891</c:v>
                </c:pt>
                <c:pt idx="52">
                  <c:v>45.896713256835938</c:v>
                </c:pt>
                <c:pt idx="53">
                  <c:v>39.145870208740234</c:v>
                </c:pt>
                <c:pt idx="54">
                  <c:v>53.245899200439453</c:v>
                </c:pt>
                <c:pt idx="55">
                  <c:v>55.520061492919922</c:v>
                </c:pt>
                <c:pt idx="56">
                  <c:v>54.906524658203125</c:v>
                </c:pt>
                <c:pt idx="57">
                  <c:v>48.189895629882813</c:v>
                </c:pt>
                <c:pt idx="58">
                  <c:v>49.8306884765625</c:v>
                </c:pt>
                <c:pt idx="59">
                  <c:v>44.869808197021484</c:v>
                </c:pt>
                <c:pt idx="60">
                  <c:v>18.460748672485352</c:v>
                </c:pt>
                <c:pt idx="61">
                  <c:v>24.049327850341797</c:v>
                </c:pt>
                <c:pt idx="62">
                  <c:v>35.870944976806641</c:v>
                </c:pt>
                <c:pt idx="63">
                  <c:v>36.198684692382813</c:v>
                </c:pt>
                <c:pt idx="64">
                  <c:v>43.335193634033203</c:v>
                </c:pt>
                <c:pt idx="65">
                  <c:v>44.403877258300781</c:v>
                </c:pt>
                <c:pt idx="66">
                  <c:v>42.465526580810547</c:v>
                </c:pt>
                <c:pt idx="67">
                  <c:v>37.347301483154297</c:v>
                </c:pt>
                <c:pt idx="68">
                  <c:v>43.566383361816406</c:v>
                </c:pt>
                <c:pt idx="69">
                  <c:v>6.4312496185302734</c:v>
                </c:pt>
                <c:pt idx="70">
                  <c:v>40.367404937744141</c:v>
                </c:pt>
                <c:pt idx="71">
                  <c:v>43.658744812011719</c:v>
                </c:pt>
                <c:pt idx="72">
                  <c:v>41.306537628173828</c:v>
                </c:pt>
                <c:pt idx="73">
                  <c:v>35.220531463623047</c:v>
                </c:pt>
                <c:pt idx="74">
                  <c:v>31.321762084960938</c:v>
                </c:pt>
                <c:pt idx="75">
                  <c:v>11.16797924041748</c:v>
                </c:pt>
                <c:pt idx="76">
                  <c:v>33.797805786132812</c:v>
                </c:pt>
                <c:pt idx="77">
                  <c:v>35.724800109863281</c:v>
                </c:pt>
                <c:pt idx="78">
                  <c:v>28.35261344909668</c:v>
                </c:pt>
                <c:pt idx="79">
                  <c:v>30.992618560791016</c:v>
                </c:pt>
                <c:pt idx="80">
                  <c:v>36.900321960449219</c:v>
                </c:pt>
                <c:pt idx="81">
                  <c:v>30.553653717041016</c:v>
                </c:pt>
                <c:pt idx="82">
                  <c:v>24.352863311767578</c:v>
                </c:pt>
                <c:pt idx="83">
                  <c:v>49.499996185302734</c:v>
                </c:pt>
                <c:pt idx="84">
                  <c:v>58</c:v>
                </c:pt>
                <c:pt idx="85">
                  <c:v>66.5</c:v>
                </c:pt>
                <c:pt idx="86">
                  <c:v>69.5</c:v>
                </c:pt>
                <c:pt idx="87">
                  <c:v>73.5</c:v>
                </c:pt>
                <c:pt idx="88">
                  <c:v>73.5</c:v>
                </c:pt>
                <c:pt idx="89">
                  <c:v>73.500007629394531</c:v>
                </c:pt>
                <c:pt idx="90">
                  <c:v>73.5</c:v>
                </c:pt>
                <c:pt idx="91">
                  <c:v>68</c:v>
                </c:pt>
                <c:pt idx="92">
                  <c:v>68.500007629394531</c:v>
                </c:pt>
                <c:pt idx="93">
                  <c:v>66.999992370605469</c:v>
                </c:pt>
                <c:pt idx="94">
                  <c:v>42.499996185302734</c:v>
                </c:pt>
                <c:pt idx="95">
                  <c:v>40.243312835693359</c:v>
                </c:pt>
                <c:pt idx="96">
                  <c:v>26.103469848632813</c:v>
                </c:pt>
                <c:pt idx="97">
                  <c:v>33.673233032226563</c:v>
                </c:pt>
                <c:pt idx="98">
                  <c:v>42.628192901611328</c:v>
                </c:pt>
                <c:pt idx="99">
                  <c:v>47.995399475097656</c:v>
                </c:pt>
                <c:pt idx="100">
                  <c:v>53.839759826660156</c:v>
                </c:pt>
                <c:pt idx="101">
                  <c:v>59.511486053466797</c:v>
                </c:pt>
                <c:pt idx="102">
                  <c:v>60.815994262695313</c:v>
                </c:pt>
                <c:pt idx="103">
                  <c:v>63.802345275878906</c:v>
                </c:pt>
                <c:pt idx="104">
                  <c:v>65.448135375976563</c:v>
                </c:pt>
                <c:pt idx="105">
                  <c:v>67.730926513671875</c:v>
                </c:pt>
                <c:pt idx="106">
                  <c:v>69.534019470214844</c:v>
                </c:pt>
                <c:pt idx="107">
                  <c:v>68.329849243164062</c:v>
                </c:pt>
                <c:pt idx="108">
                  <c:v>70.323005676269531</c:v>
                </c:pt>
                <c:pt idx="109">
                  <c:v>70.806465148925781</c:v>
                </c:pt>
                <c:pt idx="110">
                  <c:v>51.500003814697266</c:v>
                </c:pt>
                <c:pt idx="168">
                  <c:v>125.04335021972656</c:v>
                </c:pt>
                <c:pt idx="169">
                  <c:v>123.64553833007812</c:v>
                </c:pt>
                <c:pt idx="170">
                  <c:v>116.47762298583984</c:v>
                </c:pt>
                <c:pt idx="171">
                  <c:v>101.58029174804687</c:v>
                </c:pt>
                <c:pt idx="172">
                  <c:v>101.99969482421875</c:v>
                </c:pt>
                <c:pt idx="173">
                  <c:v>93.965316772460938</c:v>
                </c:pt>
                <c:pt idx="174">
                  <c:v>87.804756164550781</c:v>
                </c:pt>
                <c:pt idx="175">
                  <c:v>83.445793151855469</c:v>
                </c:pt>
                <c:pt idx="176">
                  <c:v>76.535682678222656</c:v>
                </c:pt>
                <c:pt idx="177">
                  <c:v>74.282829284667969</c:v>
                </c:pt>
                <c:pt idx="178">
                  <c:v>75.251327514648437</c:v>
                </c:pt>
                <c:pt idx="179">
                  <c:v>75.427947998046875</c:v>
                </c:pt>
                <c:pt idx="180">
                  <c:v>74.855537414550781</c:v>
                </c:pt>
                <c:pt idx="181">
                  <c:v>74.529136657714844</c:v>
                </c:pt>
                <c:pt idx="182">
                  <c:v>72.138771057128906</c:v>
                </c:pt>
                <c:pt idx="183">
                  <c:v>66.797813415527344</c:v>
                </c:pt>
                <c:pt idx="184">
                  <c:v>63.309818267822266</c:v>
                </c:pt>
                <c:pt idx="185">
                  <c:v>65.697944641113281</c:v>
                </c:pt>
                <c:pt idx="186">
                  <c:v>66.741012573242187</c:v>
                </c:pt>
                <c:pt idx="187">
                  <c:v>58.244247436523438</c:v>
                </c:pt>
                <c:pt idx="188">
                  <c:v>20.046102523803711</c:v>
                </c:pt>
                <c:pt idx="189">
                  <c:v>57.218761444091797</c:v>
                </c:pt>
                <c:pt idx="190">
                  <c:v>15.532444953918457</c:v>
                </c:pt>
                <c:pt idx="191">
                  <c:v>53.757312774658203</c:v>
                </c:pt>
                <c:pt idx="192">
                  <c:v>61.277412414550781</c:v>
                </c:pt>
                <c:pt idx="193">
                  <c:v>66.093650817871094</c:v>
                </c:pt>
                <c:pt idx="194">
                  <c:v>68.13592529296875</c:v>
                </c:pt>
                <c:pt idx="195">
                  <c:v>68.834304809570313</c:v>
                </c:pt>
                <c:pt idx="196">
                  <c:v>65.722755432128906</c:v>
                </c:pt>
                <c:pt idx="197">
                  <c:v>63.587062835693359</c:v>
                </c:pt>
                <c:pt idx="198">
                  <c:v>68.686798095703125</c:v>
                </c:pt>
                <c:pt idx="199">
                  <c:v>72.904197692871094</c:v>
                </c:pt>
                <c:pt idx="200">
                  <c:v>75.459220886230469</c:v>
                </c:pt>
                <c:pt idx="201">
                  <c:v>76.836441040039063</c:v>
                </c:pt>
                <c:pt idx="202">
                  <c:v>89.498786926269531</c:v>
                </c:pt>
                <c:pt idx="203">
                  <c:v>99.696617126464844</c:v>
                </c:pt>
                <c:pt idx="204">
                  <c:v>98.845405578613281</c:v>
                </c:pt>
                <c:pt idx="205">
                  <c:v>99.202903747558594</c:v>
                </c:pt>
                <c:pt idx="206">
                  <c:v>95.236152648925781</c:v>
                </c:pt>
                <c:pt idx="207">
                  <c:v>90.81512451171875</c:v>
                </c:pt>
                <c:pt idx="208">
                  <c:v>89.193115234375</c:v>
                </c:pt>
                <c:pt idx="209">
                  <c:v>86.979133605957031</c:v>
                </c:pt>
                <c:pt idx="210">
                  <c:v>79.268203735351563</c:v>
                </c:pt>
                <c:pt idx="211">
                  <c:v>74.458099365234375</c:v>
                </c:pt>
                <c:pt idx="212">
                  <c:v>72.940849304199219</c:v>
                </c:pt>
                <c:pt idx="213">
                  <c:v>72.373390197753906</c:v>
                </c:pt>
                <c:pt idx="214">
                  <c:v>67.427604675292969</c:v>
                </c:pt>
                <c:pt idx="215">
                  <c:v>58.585346221923828</c:v>
                </c:pt>
                <c:pt idx="216">
                  <c:v>56.144504547119141</c:v>
                </c:pt>
                <c:pt idx="217">
                  <c:v>48.121150970458984</c:v>
                </c:pt>
                <c:pt idx="218">
                  <c:v>59.030288696289063</c:v>
                </c:pt>
                <c:pt idx="219">
                  <c:v>61.612449645996094</c:v>
                </c:pt>
                <c:pt idx="220">
                  <c:v>63.060508728027344</c:v>
                </c:pt>
                <c:pt idx="221">
                  <c:v>63.876350402832031</c:v>
                </c:pt>
                <c:pt idx="222">
                  <c:v>63.656307220458984</c:v>
                </c:pt>
                <c:pt idx="223">
                  <c:v>63.925155639648438</c:v>
                </c:pt>
                <c:pt idx="224">
                  <c:v>64.347061157226563</c:v>
                </c:pt>
                <c:pt idx="225">
                  <c:v>63.179523468017578</c:v>
                </c:pt>
                <c:pt idx="226">
                  <c:v>63.1455078125</c:v>
                </c:pt>
                <c:pt idx="227">
                  <c:v>61.939361572265625</c:v>
                </c:pt>
                <c:pt idx="228">
                  <c:v>51.138210296630859</c:v>
                </c:pt>
                <c:pt idx="229">
                  <c:v>16.509870529174805</c:v>
                </c:pt>
                <c:pt idx="230">
                  <c:v>23.473371505737305</c:v>
                </c:pt>
                <c:pt idx="231">
                  <c:v>17.101217269897461</c:v>
                </c:pt>
                <c:pt idx="232">
                  <c:v>37.109291076660156</c:v>
                </c:pt>
                <c:pt idx="233">
                  <c:v>43.819583892822266</c:v>
                </c:pt>
                <c:pt idx="234">
                  <c:v>47.924278259277344</c:v>
                </c:pt>
                <c:pt idx="235">
                  <c:v>51.146903991699219</c:v>
                </c:pt>
                <c:pt idx="236">
                  <c:v>54.367935180664062</c:v>
                </c:pt>
                <c:pt idx="237">
                  <c:v>54.905071258544922</c:v>
                </c:pt>
                <c:pt idx="238">
                  <c:v>52.881568908691406</c:v>
                </c:pt>
                <c:pt idx="239">
                  <c:v>50.441226959228516</c:v>
                </c:pt>
                <c:pt idx="240">
                  <c:v>50.04608154296875</c:v>
                </c:pt>
                <c:pt idx="241">
                  <c:v>53.890117645263672</c:v>
                </c:pt>
                <c:pt idx="242">
                  <c:v>55.427963256835938</c:v>
                </c:pt>
                <c:pt idx="243">
                  <c:v>54.283004760742188</c:v>
                </c:pt>
                <c:pt idx="244">
                  <c:v>54.707420349121094</c:v>
                </c:pt>
                <c:pt idx="245">
                  <c:v>54.595191955566406</c:v>
                </c:pt>
                <c:pt idx="246">
                  <c:v>53.360675811767578</c:v>
                </c:pt>
                <c:pt idx="247">
                  <c:v>52.97998046875</c:v>
                </c:pt>
                <c:pt idx="248">
                  <c:v>53.706905364990234</c:v>
                </c:pt>
                <c:pt idx="249">
                  <c:v>53.623722076416016</c:v>
                </c:pt>
                <c:pt idx="250">
                  <c:v>54.013687133789063</c:v>
                </c:pt>
                <c:pt idx="251">
                  <c:v>53.759445190429688</c:v>
                </c:pt>
                <c:pt idx="252">
                  <c:v>54.958580017089844</c:v>
                </c:pt>
                <c:pt idx="253">
                  <c:v>56.4085693359375</c:v>
                </c:pt>
                <c:pt idx="254">
                  <c:v>57.350772857666016</c:v>
                </c:pt>
                <c:pt idx="255">
                  <c:v>62.1563720703125</c:v>
                </c:pt>
                <c:pt idx="256">
                  <c:v>32.346786499023438</c:v>
                </c:pt>
                <c:pt idx="257">
                  <c:v>63.834304809570312</c:v>
                </c:pt>
                <c:pt idx="258">
                  <c:v>64.748916625976563</c:v>
                </c:pt>
                <c:pt idx="259">
                  <c:v>66.911705017089844</c:v>
                </c:pt>
                <c:pt idx="260">
                  <c:v>68.138069152832031</c:v>
                </c:pt>
                <c:pt idx="261">
                  <c:v>68.748039245605469</c:v>
                </c:pt>
                <c:pt idx="262">
                  <c:v>67.507232666015625</c:v>
                </c:pt>
                <c:pt idx="263">
                  <c:v>68.52386474609375</c:v>
                </c:pt>
                <c:pt idx="264">
                  <c:v>69.440994262695313</c:v>
                </c:pt>
                <c:pt idx="265">
                  <c:v>69.821548461914063</c:v>
                </c:pt>
                <c:pt idx="266">
                  <c:v>71.68450927734375</c:v>
                </c:pt>
                <c:pt idx="267">
                  <c:v>71.106697082519531</c:v>
                </c:pt>
                <c:pt idx="268">
                  <c:v>71.150100708007813</c:v>
                </c:pt>
                <c:pt idx="269">
                  <c:v>73.182891845703125</c:v>
                </c:pt>
                <c:pt idx="270">
                  <c:v>78.894218444824219</c:v>
                </c:pt>
                <c:pt idx="271">
                  <c:v>82.494544982910156</c:v>
                </c:pt>
                <c:pt idx="272">
                  <c:v>84.412544250488281</c:v>
                </c:pt>
                <c:pt idx="273">
                  <c:v>86.595771789550781</c:v>
                </c:pt>
                <c:pt idx="274">
                  <c:v>87.192466735839844</c:v>
                </c:pt>
                <c:pt idx="275">
                  <c:v>86.137496948242187</c:v>
                </c:pt>
                <c:pt idx="276">
                  <c:v>88.441513061523438</c:v>
                </c:pt>
                <c:pt idx="277">
                  <c:v>90.660758972167969</c:v>
                </c:pt>
                <c:pt idx="278">
                  <c:v>88.973167419433594</c:v>
                </c:pt>
                <c:pt idx="279">
                  <c:v>91.13311767578125</c:v>
                </c:pt>
                <c:pt idx="280">
                  <c:v>92.597320556640625</c:v>
                </c:pt>
                <c:pt idx="281">
                  <c:v>92.178909301757813</c:v>
                </c:pt>
                <c:pt idx="282">
                  <c:v>94.570693969726563</c:v>
                </c:pt>
                <c:pt idx="283">
                  <c:v>95.104934692382813</c:v>
                </c:pt>
                <c:pt idx="284">
                  <c:v>93.874626159667969</c:v>
                </c:pt>
                <c:pt idx="285">
                  <c:v>94.0845947265625</c:v>
                </c:pt>
                <c:pt idx="286">
                  <c:v>94.741600036621094</c:v>
                </c:pt>
                <c:pt idx="287">
                  <c:v>93.571502685546875</c:v>
                </c:pt>
                <c:pt idx="288">
                  <c:v>93.682098388671875</c:v>
                </c:pt>
                <c:pt idx="289">
                  <c:v>98.480865478515625</c:v>
                </c:pt>
                <c:pt idx="290">
                  <c:v>99.789962768554688</c:v>
                </c:pt>
                <c:pt idx="291">
                  <c:v>100.42208862304687</c:v>
                </c:pt>
                <c:pt idx="292">
                  <c:v>102.38111877441406</c:v>
                </c:pt>
                <c:pt idx="293">
                  <c:v>102.05431365966797</c:v>
                </c:pt>
                <c:pt idx="294">
                  <c:v>101.72473907470703</c:v>
                </c:pt>
                <c:pt idx="295">
                  <c:v>100.50814819335937</c:v>
                </c:pt>
                <c:pt idx="296">
                  <c:v>101.69931030273437</c:v>
                </c:pt>
                <c:pt idx="297">
                  <c:v>102.14791107177734</c:v>
                </c:pt>
                <c:pt idx="298">
                  <c:v>102.1124267578125</c:v>
                </c:pt>
                <c:pt idx="299">
                  <c:v>102.13008880615234</c:v>
                </c:pt>
                <c:pt idx="300">
                  <c:v>101.03527069091797</c:v>
                </c:pt>
                <c:pt idx="301">
                  <c:v>102.43346405029297</c:v>
                </c:pt>
                <c:pt idx="302">
                  <c:v>102.15882110595703</c:v>
                </c:pt>
                <c:pt idx="303">
                  <c:v>102.60751342773437</c:v>
                </c:pt>
                <c:pt idx="304">
                  <c:v>101.75057220458984</c:v>
                </c:pt>
                <c:pt idx="305">
                  <c:v>98.018882751464844</c:v>
                </c:pt>
                <c:pt idx="306">
                  <c:v>96.252922058105469</c:v>
                </c:pt>
                <c:pt idx="307">
                  <c:v>97.925430297851563</c:v>
                </c:pt>
                <c:pt idx="308">
                  <c:v>97.930961608886719</c:v>
                </c:pt>
                <c:pt idx="309">
                  <c:v>98.063911437988281</c:v>
                </c:pt>
                <c:pt idx="310">
                  <c:v>95.642585754394531</c:v>
                </c:pt>
                <c:pt idx="311">
                  <c:v>96.107093811035156</c:v>
                </c:pt>
                <c:pt idx="312">
                  <c:v>95.768966674804688</c:v>
                </c:pt>
                <c:pt idx="313">
                  <c:v>93.366546630859375</c:v>
                </c:pt>
                <c:pt idx="314">
                  <c:v>91.762588500976563</c:v>
                </c:pt>
                <c:pt idx="315">
                  <c:v>90.695075988769531</c:v>
                </c:pt>
                <c:pt idx="316">
                  <c:v>93.79376220703125</c:v>
                </c:pt>
                <c:pt idx="317">
                  <c:v>92.938064575195313</c:v>
                </c:pt>
                <c:pt idx="318">
                  <c:v>91.590316772460937</c:v>
                </c:pt>
                <c:pt idx="319">
                  <c:v>90.247146606445313</c:v>
                </c:pt>
                <c:pt idx="320">
                  <c:v>90.175209045410156</c:v>
                </c:pt>
                <c:pt idx="321">
                  <c:v>93.914215087890625</c:v>
                </c:pt>
                <c:pt idx="322">
                  <c:v>71.664619445800781</c:v>
                </c:pt>
                <c:pt idx="323">
                  <c:v>86.6971435546875</c:v>
                </c:pt>
                <c:pt idx="324">
                  <c:v>91.017143249511719</c:v>
                </c:pt>
                <c:pt idx="325">
                  <c:v>92.764427185058594</c:v>
                </c:pt>
                <c:pt idx="326">
                  <c:v>93.641944885253906</c:v>
                </c:pt>
                <c:pt idx="327">
                  <c:v>98.408309936523438</c:v>
                </c:pt>
                <c:pt idx="328">
                  <c:v>100.22846984863281</c:v>
                </c:pt>
                <c:pt idx="329">
                  <c:v>98.250328063964844</c:v>
                </c:pt>
                <c:pt idx="330">
                  <c:v>97.714973449707031</c:v>
                </c:pt>
                <c:pt idx="331">
                  <c:v>97.896202087402344</c:v>
                </c:pt>
                <c:pt idx="332">
                  <c:v>87.059127807617187</c:v>
                </c:pt>
                <c:pt idx="333">
                  <c:v>96.633148193359375</c:v>
                </c:pt>
                <c:pt idx="334">
                  <c:v>101.11933898925781</c:v>
                </c:pt>
                <c:pt idx="335">
                  <c:v>101.55385589599609</c:v>
                </c:pt>
                <c:pt idx="336">
                  <c:v>97.178276062011719</c:v>
                </c:pt>
                <c:pt idx="337">
                  <c:v>99.511116027832031</c:v>
                </c:pt>
                <c:pt idx="338">
                  <c:v>101.060791015625</c:v>
                </c:pt>
                <c:pt idx="339">
                  <c:v>100.53134918212891</c:v>
                </c:pt>
                <c:pt idx="340">
                  <c:v>100.923583984375</c:v>
                </c:pt>
                <c:pt idx="341">
                  <c:v>102.23345947265625</c:v>
                </c:pt>
                <c:pt idx="342">
                  <c:v>101.28899383544922</c:v>
                </c:pt>
                <c:pt idx="343">
                  <c:v>100.912353515625</c:v>
                </c:pt>
                <c:pt idx="344">
                  <c:v>101.86434173583984</c:v>
                </c:pt>
                <c:pt idx="345">
                  <c:v>99.340797424316406</c:v>
                </c:pt>
                <c:pt idx="346">
                  <c:v>97.136222839355469</c:v>
                </c:pt>
                <c:pt idx="347">
                  <c:v>95.517112731933594</c:v>
                </c:pt>
                <c:pt idx="348">
                  <c:v>94.676887512207031</c:v>
                </c:pt>
                <c:pt idx="349">
                  <c:v>94.6744384765625</c:v>
                </c:pt>
                <c:pt idx="350">
                  <c:v>94.006103515625</c:v>
                </c:pt>
                <c:pt idx="351">
                  <c:v>94.731178283691406</c:v>
                </c:pt>
                <c:pt idx="352">
                  <c:v>95.46307373046875</c:v>
                </c:pt>
                <c:pt idx="353">
                  <c:v>96.779579162597656</c:v>
                </c:pt>
                <c:pt idx="354">
                  <c:v>97.585357666015625</c:v>
                </c:pt>
                <c:pt idx="355">
                  <c:v>97.692054748535156</c:v>
                </c:pt>
                <c:pt idx="356">
                  <c:v>97.091262817382813</c:v>
                </c:pt>
                <c:pt idx="357">
                  <c:v>94.98211669921875</c:v>
                </c:pt>
                <c:pt idx="358">
                  <c:v>94.360786437988281</c:v>
                </c:pt>
                <c:pt idx="359">
                  <c:v>99.5419921875</c:v>
                </c:pt>
                <c:pt idx="360">
                  <c:v>101.41719818115234</c:v>
                </c:pt>
                <c:pt idx="361">
                  <c:v>100.55360412597656</c:v>
                </c:pt>
                <c:pt idx="362">
                  <c:v>99.03179931640625</c:v>
                </c:pt>
                <c:pt idx="363">
                  <c:v>101.16488647460937</c:v>
                </c:pt>
                <c:pt idx="364">
                  <c:v>100.78778076171875</c:v>
                </c:pt>
                <c:pt idx="365">
                  <c:v>100.78591918945312</c:v>
                </c:pt>
                <c:pt idx="366">
                  <c:v>99.777305603027344</c:v>
                </c:pt>
                <c:pt idx="367">
                  <c:v>99.877586364746094</c:v>
                </c:pt>
                <c:pt idx="368">
                  <c:v>101.47595977783203</c:v>
                </c:pt>
                <c:pt idx="369">
                  <c:v>101.844970703125</c:v>
                </c:pt>
                <c:pt idx="370">
                  <c:v>102.05393981933594</c:v>
                </c:pt>
                <c:pt idx="371">
                  <c:v>103.22168731689453</c:v>
                </c:pt>
                <c:pt idx="372">
                  <c:v>100.9447021484375</c:v>
                </c:pt>
                <c:pt idx="373">
                  <c:v>101.67195129394531</c:v>
                </c:pt>
                <c:pt idx="374">
                  <c:v>101.67195892333984</c:v>
                </c:pt>
                <c:pt idx="375">
                  <c:v>101.91778564453125</c:v>
                </c:pt>
                <c:pt idx="376">
                  <c:v>101.25875091552734</c:v>
                </c:pt>
                <c:pt idx="377">
                  <c:v>102.23844146728516</c:v>
                </c:pt>
                <c:pt idx="378">
                  <c:v>99.975257873535156</c:v>
                </c:pt>
                <c:pt idx="379">
                  <c:v>95.058250427246094</c:v>
                </c:pt>
                <c:pt idx="380">
                  <c:v>97.341758728027344</c:v>
                </c:pt>
                <c:pt idx="381">
                  <c:v>96.420066833496094</c:v>
                </c:pt>
                <c:pt idx="382">
                  <c:v>96.543067932128906</c:v>
                </c:pt>
                <c:pt idx="383">
                  <c:v>95.97845458984375</c:v>
                </c:pt>
                <c:pt idx="384">
                  <c:v>96.423683166503906</c:v>
                </c:pt>
                <c:pt idx="385">
                  <c:v>97.1689453125</c:v>
                </c:pt>
                <c:pt idx="386">
                  <c:v>98.188072204589844</c:v>
                </c:pt>
                <c:pt idx="387">
                  <c:v>98.543861389160156</c:v>
                </c:pt>
                <c:pt idx="388">
                  <c:v>99.401695251464844</c:v>
                </c:pt>
                <c:pt idx="389">
                  <c:v>100.15850067138672</c:v>
                </c:pt>
                <c:pt idx="390">
                  <c:v>98.381614685058594</c:v>
                </c:pt>
                <c:pt idx="391">
                  <c:v>98.271026611328125</c:v>
                </c:pt>
                <c:pt idx="392">
                  <c:v>98.686538696289063</c:v>
                </c:pt>
                <c:pt idx="393">
                  <c:v>99.042259216308594</c:v>
                </c:pt>
                <c:pt idx="394">
                  <c:v>99.188446044921875</c:v>
                </c:pt>
                <c:pt idx="395">
                  <c:v>99.881904602050781</c:v>
                </c:pt>
                <c:pt idx="396">
                  <c:v>98.616432189941406</c:v>
                </c:pt>
                <c:pt idx="397">
                  <c:v>100.18424987792969</c:v>
                </c:pt>
                <c:pt idx="398">
                  <c:v>99.900970458984375</c:v>
                </c:pt>
                <c:pt idx="399">
                  <c:v>99.745628356933594</c:v>
                </c:pt>
                <c:pt idx="400">
                  <c:v>100.34960174560547</c:v>
                </c:pt>
                <c:pt idx="401">
                  <c:v>99.936920166015625</c:v>
                </c:pt>
                <c:pt idx="402">
                  <c:v>100.50331115722656</c:v>
                </c:pt>
                <c:pt idx="403">
                  <c:v>102.62273406982422</c:v>
                </c:pt>
                <c:pt idx="404">
                  <c:v>102.98124694824219</c:v>
                </c:pt>
                <c:pt idx="405">
                  <c:v>102.70178985595703</c:v>
                </c:pt>
                <c:pt idx="406">
                  <c:v>100.36994934082031</c:v>
                </c:pt>
                <c:pt idx="407">
                  <c:v>101.07697296142578</c:v>
                </c:pt>
                <c:pt idx="408">
                  <c:v>99.447555541992188</c:v>
                </c:pt>
                <c:pt idx="409">
                  <c:v>104.86182403564453</c:v>
                </c:pt>
                <c:pt idx="410">
                  <c:v>102.37454986572266</c:v>
                </c:pt>
                <c:pt idx="411">
                  <c:v>101.20347595214844</c:v>
                </c:pt>
                <c:pt idx="412">
                  <c:v>98.693000793457031</c:v>
                </c:pt>
                <c:pt idx="413">
                  <c:v>98.175926208496094</c:v>
                </c:pt>
                <c:pt idx="414">
                  <c:v>97.618705749511719</c:v>
                </c:pt>
                <c:pt idx="415">
                  <c:v>97.434432983398437</c:v>
                </c:pt>
                <c:pt idx="416">
                  <c:v>97.24456787109375</c:v>
                </c:pt>
                <c:pt idx="417">
                  <c:v>98.854751586914062</c:v>
                </c:pt>
                <c:pt idx="418">
                  <c:v>101.31697845458984</c:v>
                </c:pt>
                <c:pt idx="419">
                  <c:v>101.55655670166016</c:v>
                </c:pt>
                <c:pt idx="420">
                  <c:v>102.76624298095703</c:v>
                </c:pt>
                <c:pt idx="421">
                  <c:v>100.78629302978516</c:v>
                </c:pt>
                <c:pt idx="422">
                  <c:v>100.41109466552734</c:v>
                </c:pt>
                <c:pt idx="423">
                  <c:v>97.381988525390625</c:v>
                </c:pt>
                <c:pt idx="424">
                  <c:v>97.793426513671875</c:v>
                </c:pt>
                <c:pt idx="425">
                  <c:v>97.699592590332031</c:v>
                </c:pt>
                <c:pt idx="426">
                  <c:v>96.503860473632812</c:v>
                </c:pt>
                <c:pt idx="427">
                  <c:v>97.358711242675781</c:v>
                </c:pt>
                <c:pt idx="428">
                  <c:v>96.372207641601563</c:v>
                </c:pt>
                <c:pt idx="429">
                  <c:v>96.232467651367188</c:v>
                </c:pt>
                <c:pt idx="430">
                  <c:v>97.287498474121094</c:v>
                </c:pt>
                <c:pt idx="431">
                  <c:v>99.406272888183594</c:v>
                </c:pt>
                <c:pt idx="432">
                  <c:v>96.707275390625</c:v>
                </c:pt>
                <c:pt idx="433">
                  <c:v>93.612533569335938</c:v>
                </c:pt>
                <c:pt idx="434">
                  <c:v>90.587059020996094</c:v>
                </c:pt>
                <c:pt idx="435">
                  <c:v>90.316062927246094</c:v>
                </c:pt>
                <c:pt idx="436">
                  <c:v>89.309844970703125</c:v>
                </c:pt>
                <c:pt idx="437">
                  <c:v>88.913215637207031</c:v>
                </c:pt>
                <c:pt idx="438">
                  <c:v>87.2081298828125</c:v>
                </c:pt>
                <c:pt idx="439">
                  <c:v>87.44146728515625</c:v>
                </c:pt>
                <c:pt idx="440">
                  <c:v>86.758224487304688</c:v>
                </c:pt>
                <c:pt idx="441">
                  <c:v>87.201667785644531</c:v>
                </c:pt>
                <c:pt idx="442">
                  <c:v>85.947433471679688</c:v>
                </c:pt>
                <c:pt idx="443">
                  <c:v>84.192626953125</c:v>
                </c:pt>
                <c:pt idx="444">
                  <c:v>84.628517150878906</c:v>
                </c:pt>
                <c:pt idx="445">
                  <c:v>89.375526428222656</c:v>
                </c:pt>
                <c:pt idx="446">
                  <c:v>88.405998229980469</c:v>
                </c:pt>
                <c:pt idx="447">
                  <c:v>86.995101928710938</c:v>
                </c:pt>
                <c:pt idx="448">
                  <c:v>86.812690734863281</c:v>
                </c:pt>
                <c:pt idx="449">
                  <c:v>88.258255004882813</c:v>
                </c:pt>
                <c:pt idx="450">
                  <c:v>87.410835266113281</c:v>
                </c:pt>
                <c:pt idx="451">
                  <c:v>90.024124145507813</c:v>
                </c:pt>
                <c:pt idx="452">
                  <c:v>91.454238891601562</c:v>
                </c:pt>
                <c:pt idx="453">
                  <c:v>91.151969909667969</c:v>
                </c:pt>
                <c:pt idx="454">
                  <c:v>91.569129943847656</c:v>
                </c:pt>
                <c:pt idx="455">
                  <c:v>93.599418640136719</c:v>
                </c:pt>
                <c:pt idx="456">
                  <c:v>93.642860412597656</c:v>
                </c:pt>
                <c:pt idx="457">
                  <c:v>93.972030639648437</c:v>
                </c:pt>
                <c:pt idx="458">
                  <c:v>94.365501403808594</c:v>
                </c:pt>
                <c:pt idx="459">
                  <c:v>98.269096374511719</c:v>
                </c:pt>
                <c:pt idx="460">
                  <c:v>102.21889495849609</c:v>
                </c:pt>
                <c:pt idx="461">
                  <c:v>103.29348754882812</c:v>
                </c:pt>
                <c:pt idx="462">
                  <c:v>103.89289855957031</c:v>
                </c:pt>
                <c:pt idx="463">
                  <c:v>102.62261199951172</c:v>
                </c:pt>
                <c:pt idx="464">
                  <c:v>100.80504608154297</c:v>
                </c:pt>
                <c:pt idx="465">
                  <c:v>100.890869140625</c:v>
                </c:pt>
                <c:pt idx="466">
                  <c:v>99.376235961914063</c:v>
                </c:pt>
                <c:pt idx="467">
                  <c:v>100.42801666259766</c:v>
                </c:pt>
                <c:pt idx="468">
                  <c:v>102.0498046875</c:v>
                </c:pt>
                <c:pt idx="469">
                  <c:v>103.63041687011719</c:v>
                </c:pt>
                <c:pt idx="470">
                  <c:v>103.77806854248047</c:v>
                </c:pt>
                <c:pt idx="471">
                  <c:v>101.05952453613281</c:v>
                </c:pt>
                <c:pt idx="472">
                  <c:v>101.52707672119141</c:v>
                </c:pt>
                <c:pt idx="473">
                  <c:v>101.28603363037109</c:v>
                </c:pt>
                <c:pt idx="474">
                  <c:v>102.68428802490234</c:v>
                </c:pt>
                <c:pt idx="475">
                  <c:v>102.89041900634766</c:v>
                </c:pt>
                <c:pt idx="476">
                  <c:v>104.34901428222656</c:v>
                </c:pt>
                <c:pt idx="477">
                  <c:v>105.28848266601562</c:v>
                </c:pt>
                <c:pt idx="478">
                  <c:v>105.36844635009766</c:v>
                </c:pt>
                <c:pt idx="479">
                  <c:v>102.69497680664062</c:v>
                </c:pt>
                <c:pt idx="480">
                  <c:v>101.92340087890625</c:v>
                </c:pt>
                <c:pt idx="481">
                  <c:v>101.26493072509766</c:v>
                </c:pt>
                <c:pt idx="482">
                  <c:v>101.17872619628906</c:v>
                </c:pt>
                <c:pt idx="483">
                  <c:v>101.44693756103516</c:v>
                </c:pt>
                <c:pt idx="484">
                  <c:v>101.47675323486328</c:v>
                </c:pt>
                <c:pt idx="485">
                  <c:v>101.80935668945312</c:v>
                </c:pt>
                <c:pt idx="486">
                  <c:v>102.30172729492187</c:v>
                </c:pt>
                <c:pt idx="487">
                  <c:v>101.51218414306641</c:v>
                </c:pt>
                <c:pt idx="488">
                  <c:v>101.66544342041016</c:v>
                </c:pt>
                <c:pt idx="489">
                  <c:v>100.46380615234375</c:v>
                </c:pt>
                <c:pt idx="490">
                  <c:v>100.26039886474609</c:v>
                </c:pt>
                <c:pt idx="491">
                  <c:v>100.92246246337891</c:v>
                </c:pt>
                <c:pt idx="492">
                  <c:v>101.30206298828125</c:v>
                </c:pt>
                <c:pt idx="493">
                  <c:v>101.97440338134766</c:v>
                </c:pt>
                <c:pt idx="494">
                  <c:v>100.87422943115234</c:v>
                </c:pt>
                <c:pt idx="495">
                  <c:v>101.27118682861328</c:v>
                </c:pt>
                <c:pt idx="496">
                  <c:v>101.60475921630859</c:v>
                </c:pt>
                <c:pt idx="497">
                  <c:v>96.664222717285156</c:v>
                </c:pt>
                <c:pt idx="498">
                  <c:v>96.523895263671875</c:v>
                </c:pt>
                <c:pt idx="499">
                  <c:v>97.713066101074219</c:v>
                </c:pt>
                <c:pt idx="500">
                  <c:v>98.745399475097656</c:v>
                </c:pt>
                <c:pt idx="501">
                  <c:v>98.811203002929688</c:v>
                </c:pt>
                <c:pt idx="502">
                  <c:v>98.614952087402344</c:v>
                </c:pt>
                <c:pt idx="503">
                  <c:v>94.202323913574219</c:v>
                </c:pt>
                <c:pt idx="504">
                  <c:v>90.392372131347656</c:v>
                </c:pt>
                <c:pt idx="505">
                  <c:v>92.524864196777344</c:v>
                </c:pt>
                <c:pt idx="506">
                  <c:v>91.89544677734375</c:v>
                </c:pt>
                <c:pt idx="507">
                  <c:v>92.281730651855469</c:v>
                </c:pt>
                <c:pt idx="508">
                  <c:v>86.070404052734375</c:v>
                </c:pt>
                <c:pt idx="509">
                  <c:v>86.268836975097656</c:v>
                </c:pt>
                <c:pt idx="510">
                  <c:v>78.818115234375</c:v>
                </c:pt>
                <c:pt idx="511">
                  <c:v>74.324264526367188</c:v>
                </c:pt>
                <c:pt idx="512">
                  <c:v>70.149681091308594</c:v>
                </c:pt>
                <c:pt idx="513">
                  <c:v>83.850028991699219</c:v>
                </c:pt>
                <c:pt idx="514">
                  <c:v>86.652267456054688</c:v>
                </c:pt>
                <c:pt idx="515">
                  <c:v>82.22320556640625</c:v>
                </c:pt>
                <c:pt idx="516">
                  <c:v>72.857826232910156</c:v>
                </c:pt>
                <c:pt idx="517">
                  <c:v>85.915977478027344</c:v>
                </c:pt>
                <c:pt idx="518">
                  <c:v>86.169189453125</c:v>
                </c:pt>
                <c:pt idx="519">
                  <c:v>89.040504455566406</c:v>
                </c:pt>
                <c:pt idx="520">
                  <c:v>89.861625671386719</c:v>
                </c:pt>
                <c:pt idx="521">
                  <c:v>90.150192260742187</c:v>
                </c:pt>
                <c:pt idx="522">
                  <c:v>86.025520324707031</c:v>
                </c:pt>
                <c:pt idx="523">
                  <c:v>82.191062927246094</c:v>
                </c:pt>
                <c:pt idx="524">
                  <c:v>81.737648010253906</c:v>
                </c:pt>
                <c:pt idx="525">
                  <c:v>85.346229553222656</c:v>
                </c:pt>
                <c:pt idx="526">
                  <c:v>85.632186889648438</c:v>
                </c:pt>
                <c:pt idx="527">
                  <c:v>77.989158630371094</c:v>
                </c:pt>
                <c:pt idx="528">
                  <c:v>40.318733215332031</c:v>
                </c:pt>
                <c:pt idx="529">
                  <c:v>62.946342468261719</c:v>
                </c:pt>
                <c:pt idx="530">
                  <c:v>69.780563354492187</c:v>
                </c:pt>
                <c:pt idx="531">
                  <c:v>70.603485107421875</c:v>
                </c:pt>
                <c:pt idx="532">
                  <c:v>71.748428344726563</c:v>
                </c:pt>
                <c:pt idx="533">
                  <c:v>74.818084716796875</c:v>
                </c:pt>
                <c:pt idx="534">
                  <c:v>74.3819580078125</c:v>
                </c:pt>
                <c:pt idx="535">
                  <c:v>74.454452514648438</c:v>
                </c:pt>
                <c:pt idx="536">
                  <c:v>75.313369750976563</c:v>
                </c:pt>
                <c:pt idx="537">
                  <c:v>82.718948364257812</c:v>
                </c:pt>
                <c:pt idx="538">
                  <c:v>79.209259033203125</c:v>
                </c:pt>
                <c:pt idx="539">
                  <c:v>85.07568359375</c:v>
                </c:pt>
                <c:pt idx="540">
                  <c:v>69.895606994628906</c:v>
                </c:pt>
                <c:pt idx="541">
                  <c:v>59.068691253662109</c:v>
                </c:pt>
                <c:pt idx="542">
                  <c:v>50.890472412109375</c:v>
                </c:pt>
                <c:pt idx="543">
                  <c:v>47.580173492431641</c:v>
                </c:pt>
                <c:pt idx="544">
                  <c:v>53.246883392333984</c:v>
                </c:pt>
                <c:pt idx="545">
                  <c:v>58.028205871582031</c:v>
                </c:pt>
                <c:pt idx="546">
                  <c:v>57.851608276367187</c:v>
                </c:pt>
                <c:pt idx="547">
                  <c:v>57.3868408203125</c:v>
                </c:pt>
                <c:pt idx="548">
                  <c:v>57.643936157226563</c:v>
                </c:pt>
                <c:pt idx="549">
                  <c:v>53.119728088378906</c:v>
                </c:pt>
                <c:pt idx="550">
                  <c:v>52.766429901123047</c:v>
                </c:pt>
                <c:pt idx="551">
                  <c:v>57.280105590820313</c:v>
                </c:pt>
                <c:pt idx="552">
                  <c:v>58.291690826416016</c:v>
                </c:pt>
                <c:pt idx="553">
                  <c:v>57.616565704345703</c:v>
                </c:pt>
                <c:pt idx="554">
                  <c:v>56.143096923828125</c:v>
                </c:pt>
                <c:pt idx="555">
                  <c:v>50.122867584228516</c:v>
                </c:pt>
                <c:pt idx="556">
                  <c:v>54.903667449951172</c:v>
                </c:pt>
                <c:pt idx="557">
                  <c:v>56.71844482421875</c:v>
                </c:pt>
                <c:pt idx="558">
                  <c:v>63.901767730712891</c:v>
                </c:pt>
                <c:pt idx="559">
                  <c:v>69.162696838378906</c:v>
                </c:pt>
                <c:pt idx="560">
                  <c:v>73.232734680175781</c:v>
                </c:pt>
                <c:pt idx="561">
                  <c:v>72.769569396972656</c:v>
                </c:pt>
                <c:pt idx="562">
                  <c:v>73.015022277832031</c:v>
                </c:pt>
                <c:pt idx="563">
                  <c:v>62.241851806640625</c:v>
                </c:pt>
                <c:pt idx="564">
                  <c:v>60.248050689697266</c:v>
                </c:pt>
                <c:pt idx="565">
                  <c:v>68.736045837402344</c:v>
                </c:pt>
                <c:pt idx="566">
                  <c:v>57.662067413330078</c:v>
                </c:pt>
                <c:pt idx="567">
                  <c:v>58.336296081542969</c:v>
                </c:pt>
                <c:pt idx="568">
                  <c:v>58.904190063476562</c:v>
                </c:pt>
                <c:pt idx="569">
                  <c:v>50.136444091796875</c:v>
                </c:pt>
                <c:pt idx="570">
                  <c:v>57.783256530761719</c:v>
                </c:pt>
                <c:pt idx="571">
                  <c:v>53.264808654785156</c:v>
                </c:pt>
                <c:pt idx="572">
                  <c:v>54.892669677734375</c:v>
                </c:pt>
                <c:pt idx="573">
                  <c:v>50.78692626953125</c:v>
                </c:pt>
                <c:pt idx="574">
                  <c:v>51.416034698486328</c:v>
                </c:pt>
                <c:pt idx="575">
                  <c:v>50.493381500244141</c:v>
                </c:pt>
                <c:pt idx="576">
                  <c:v>38.397468566894531</c:v>
                </c:pt>
                <c:pt idx="577">
                  <c:v>35.189178466796875</c:v>
                </c:pt>
                <c:pt idx="578">
                  <c:v>36.281368255615234</c:v>
                </c:pt>
                <c:pt idx="579">
                  <c:v>39.335739135742187</c:v>
                </c:pt>
                <c:pt idx="580">
                  <c:v>44.481563568115234</c:v>
                </c:pt>
                <c:pt idx="581">
                  <c:v>41.108394622802734</c:v>
                </c:pt>
                <c:pt idx="582">
                  <c:v>41.112777709960938</c:v>
                </c:pt>
                <c:pt idx="583">
                  <c:v>41.440933227539063</c:v>
                </c:pt>
                <c:pt idx="584">
                  <c:v>39.622013092041016</c:v>
                </c:pt>
                <c:pt idx="585">
                  <c:v>37.611278533935547</c:v>
                </c:pt>
                <c:pt idx="586">
                  <c:v>38.553291320800781</c:v>
                </c:pt>
                <c:pt idx="587">
                  <c:v>29.93928337097168</c:v>
                </c:pt>
                <c:pt idx="588">
                  <c:v>35.997703552246094</c:v>
                </c:pt>
                <c:pt idx="589">
                  <c:v>36.988021850585937</c:v>
                </c:pt>
                <c:pt idx="590">
                  <c:v>39.500373840332031</c:v>
                </c:pt>
                <c:pt idx="591">
                  <c:v>36.337352752685547</c:v>
                </c:pt>
                <c:pt idx="592">
                  <c:v>34.244327545166016</c:v>
                </c:pt>
                <c:pt idx="593">
                  <c:v>37.874008178710937</c:v>
                </c:pt>
                <c:pt idx="594">
                  <c:v>34.737991333007813</c:v>
                </c:pt>
                <c:pt idx="595">
                  <c:v>34.149265289306641</c:v>
                </c:pt>
                <c:pt idx="596">
                  <c:v>37.077560424804688</c:v>
                </c:pt>
                <c:pt idx="597">
                  <c:v>37.430614471435547</c:v>
                </c:pt>
                <c:pt idx="598">
                  <c:v>34.971897125244141</c:v>
                </c:pt>
                <c:pt idx="599">
                  <c:v>32.804935455322266</c:v>
                </c:pt>
                <c:pt idx="600">
                  <c:v>35.501850128173828</c:v>
                </c:pt>
                <c:pt idx="601">
                  <c:v>38.762874603271484</c:v>
                </c:pt>
                <c:pt idx="602">
                  <c:v>38.692066192626953</c:v>
                </c:pt>
                <c:pt idx="603">
                  <c:v>39.873153686523438</c:v>
                </c:pt>
                <c:pt idx="604">
                  <c:v>42.400959014892578</c:v>
                </c:pt>
                <c:pt idx="605">
                  <c:v>38.462368011474609</c:v>
                </c:pt>
                <c:pt idx="606">
                  <c:v>35.353832244873047</c:v>
                </c:pt>
                <c:pt idx="607">
                  <c:v>34.719657897949219</c:v>
                </c:pt>
                <c:pt idx="608">
                  <c:v>32.268348693847656</c:v>
                </c:pt>
                <c:pt idx="609">
                  <c:v>34.282741546630859</c:v>
                </c:pt>
                <c:pt idx="610">
                  <c:v>24.309751510620117</c:v>
                </c:pt>
                <c:pt idx="611">
                  <c:v>31.772235870361328</c:v>
                </c:pt>
                <c:pt idx="612">
                  <c:v>33.617218017578125</c:v>
                </c:pt>
                <c:pt idx="613">
                  <c:v>36.965908050537109</c:v>
                </c:pt>
                <c:pt idx="614">
                  <c:v>38.340087890625</c:v>
                </c:pt>
                <c:pt idx="615">
                  <c:v>37.292915344238281</c:v>
                </c:pt>
                <c:pt idx="616">
                  <c:v>39.881263732910156</c:v>
                </c:pt>
                <c:pt idx="617">
                  <c:v>39.151908874511719</c:v>
                </c:pt>
                <c:pt idx="618">
                  <c:v>37.143970489501953</c:v>
                </c:pt>
                <c:pt idx="619">
                  <c:v>37.563858032226562</c:v>
                </c:pt>
                <c:pt idx="620">
                  <c:v>36.423374176025391</c:v>
                </c:pt>
                <c:pt idx="621">
                  <c:v>30.523765563964844</c:v>
                </c:pt>
                <c:pt idx="622">
                  <c:v>27.671451568603516</c:v>
                </c:pt>
                <c:pt idx="623">
                  <c:v>32.198307037353516</c:v>
                </c:pt>
                <c:pt idx="624">
                  <c:v>36.748519897460938</c:v>
                </c:pt>
                <c:pt idx="625">
                  <c:v>39.467208862304688</c:v>
                </c:pt>
                <c:pt idx="626">
                  <c:v>42.349441528320312</c:v>
                </c:pt>
                <c:pt idx="627">
                  <c:v>40.138374328613281</c:v>
                </c:pt>
                <c:pt idx="628">
                  <c:v>39.486591339111328</c:v>
                </c:pt>
                <c:pt idx="629">
                  <c:v>38.067447662353516</c:v>
                </c:pt>
                <c:pt idx="630">
                  <c:v>34.700710296630859</c:v>
                </c:pt>
                <c:pt idx="631">
                  <c:v>33.196323394775391</c:v>
                </c:pt>
                <c:pt idx="632">
                  <c:v>29.396148681640625</c:v>
                </c:pt>
                <c:pt idx="633">
                  <c:v>32.494144439697266</c:v>
                </c:pt>
                <c:pt idx="634">
                  <c:v>33.349281311035156</c:v>
                </c:pt>
                <c:pt idx="635">
                  <c:v>48.055820465087891</c:v>
                </c:pt>
                <c:pt idx="636">
                  <c:v>52.836048126220703</c:v>
                </c:pt>
                <c:pt idx="637">
                  <c:v>49.662990570068359</c:v>
                </c:pt>
                <c:pt idx="638">
                  <c:v>46.659225463867188</c:v>
                </c:pt>
                <c:pt idx="639">
                  <c:v>46.874698638916016</c:v>
                </c:pt>
                <c:pt idx="640">
                  <c:v>48.230564117431641</c:v>
                </c:pt>
                <c:pt idx="641">
                  <c:v>48.952674865722656</c:v>
                </c:pt>
                <c:pt idx="642">
                  <c:v>47.902717590332031</c:v>
                </c:pt>
                <c:pt idx="643">
                  <c:v>46.4495849609375</c:v>
                </c:pt>
                <c:pt idx="644">
                  <c:v>46.999454498291016</c:v>
                </c:pt>
                <c:pt idx="645">
                  <c:v>44.987751007080078</c:v>
                </c:pt>
                <c:pt idx="646">
                  <c:v>42.291023254394531</c:v>
                </c:pt>
                <c:pt idx="647">
                  <c:v>42.991348266601563</c:v>
                </c:pt>
                <c:pt idx="648">
                  <c:v>46.689689636230469</c:v>
                </c:pt>
                <c:pt idx="649">
                  <c:v>53.601749420166016</c:v>
                </c:pt>
                <c:pt idx="650">
                  <c:v>58.871368408203125</c:v>
                </c:pt>
                <c:pt idx="651">
                  <c:v>60.324333190917969</c:v>
                </c:pt>
                <c:pt idx="652">
                  <c:v>61.029914855957031</c:v>
                </c:pt>
                <c:pt idx="653">
                  <c:v>65.390403747558594</c:v>
                </c:pt>
                <c:pt idx="654">
                  <c:v>67.870498657226563</c:v>
                </c:pt>
                <c:pt idx="655">
                  <c:v>66.952545166015625</c:v>
                </c:pt>
                <c:pt idx="656">
                  <c:v>66.442802429199219</c:v>
                </c:pt>
                <c:pt idx="657">
                  <c:v>66.339546203613281</c:v>
                </c:pt>
                <c:pt idx="658">
                  <c:v>66.609169006347656</c:v>
                </c:pt>
                <c:pt idx="659">
                  <c:v>67.642433166503906</c:v>
                </c:pt>
                <c:pt idx="660">
                  <c:v>66.093231201171875</c:v>
                </c:pt>
                <c:pt idx="661">
                  <c:v>70.514503479003906</c:v>
                </c:pt>
                <c:pt idx="662">
                  <c:v>70.31005859375</c:v>
                </c:pt>
                <c:pt idx="663">
                  <c:v>70.56231689453125</c:v>
                </c:pt>
                <c:pt idx="664">
                  <c:v>69.276802062988281</c:v>
                </c:pt>
                <c:pt idx="665">
                  <c:v>67.674446105957031</c:v>
                </c:pt>
                <c:pt idx="666">
                  <c:v>64.601974487304688</c:v>
                </c:pt>
                <c:pt idx="667">
                  <c:v>62.955795288085938</c:v>
                </c:pt>
                <c:pt idx="668">
                  <c:v>64.481834411621094</c:v>
                </c:pt>
                <c:pt idx="669">
                  <c:v>60.087902069091797</c:v>
                </c:pt>
                <c:pt idx="670">
                  <c:v>60.93975830078125</c:v>
                </c:pt>
                <c:pt idx="671">
                  <c:v>62.37347412109375</c:v>
                </c:pt>
                <c:pt idx="672">
                  <c:v>65.136627197265625</c:v>
                </c:pt>
                <c:pt idx="673">
                  <c:v>67.2255859375</c:v>
                </c:pt>
                <c:pt idx="674">
                  <c:v>68.712944030761719</c:v>
                </c:pt>
                <c:pt idx="675">
                  <c:v>69.46234130859375</c:v>
                </c:pt>
                <c:pt idx="676">
                  <c:v>66.884689331054688</c:v>
                </c:pt>
                <c:pt idx="677">
                  <c:v>66.9521484375</c:v>
                </c:pt>
                <c:pt idx="678">
                  <c:v>66.539031982421875</c:v>
                </c:pt>
                <c:pt idx="679">
                  <c:v>64.700775146484375</c:v>
                </c:pt>
                <c:pt idx="680">
                  <c:v>63.841407775878906</c:v>
                </c:pt>
                <c:pt idx="681">
                  <c:v>65.113479614257813</c:v>
                </c:pt>
                <c:pt idx="682">
                  <c:v>63.939121246337891</c:v>
                </c:pt>
                <c:pt idx="683">
                  <c:v>66.568626403808594</c:v>
                </c:pt>
                <c:pt idx="684">
                  <c:v>67.580223083496094</c:v>
                </c:pt>
                <c:pt idx="685">
                  <c:v>68.972267150878906</c:v>
                </c:pt>
                <c:pt idx="686">
                  <c:v>69.214195251464844</c:v>
                </c:pt>
                <c:pt idx="687">
                  <c:v>70.746078491210937</c:v>
                </c:pt>
                <c:pt idx="688">
                  <c:v>68.610382080078125</c:v>
                </c:pt>
                <c:pt idx="689">
                  <c:v>66.835243225097656</c:v>
                </c:pt>
                <c:pt idx="690">
                  <c:v>57.969913482666016</c:v>
                </c:pt>
                <c:pt idx="691">
                  <c:v>63.253879547119141</c:v>
                </c:pt>
                <c:pt idx="692">
                  <c:v>62.020595550537109</c:v>
                </c:pt>
                <c:pt idx="693">
                  <c:v>67.223670959472656</c:v>
                </c:pt>
                <c:pt idx="694">
                  <c:v>68.365898132324219</c:v>
                </c:pt>
                <c:pt idx="695">
                  <c:v>66.748916625976562</c:v>
                </c:pt>
                <c:pt idx="696">
                  <c:v>70.3095703125</c:v>
                </c:pt>
                <c:pt idx="697">
                  <c:v>68.755897521972656</c:v>
                </c:pt>
                <c:pt idx="698">
                  <c:v>71.432334899902344</c:v>
                </c:pt>
                <c:pt idx="699">
                  <c:v>67.812248229980469</c:v>
                </c:pt>
                <c:pt idx="700">
                  <c:v>69.80670166015625</c:v>
                </c:pt>
                <c:pt idx="701">
                  <c:v>67.498184204101563</c:v>
                </c:pt>
                <c:pt idx="702">
                  <c:v>66.560157775878906</c:v>
                </c:pt>
                <c:pt idx="703">
                  <c:v>66.764289855957031</c:v>
                </c:pt>
                <c:pt idx="704">
                  <c:v>70.508522033691406</c:v>
                </c:pt>
                <c:pt idx="705">
                  <c:v>68.341812133789063</c:v>
                </c:pt>
                <c:pt idx="706">
                  <c:v>65.440139770507813</c:v>
                </c:pt>
                <c:pt idx="707">
                  <c:v>49.287136077880859</c:v>
                </c:pt>
                <c:pt idx="708">
                  <c:v>50.755691528320313</c:v>
                </c:pt>
                <c:pt idx="709">
                  <c:v>51.437816619873047</c:v>
                </c:pt>
                <c:pt idx="710">
                  <c:v>44.366722106933594</c:v>
                </c:pt>
                <c:pt idx="711">
                  <c:v>54.224956512451172</c:v>
                </c:pt>
                <c:pt idx="712">
                  <c:v>56.743080139160156</c:v>
                </c:pt>
                <c:pt idx="713">
                  <c:v>52.097614288330078</c:v>
                </c:pt>
                <c:pt idx="714">
                  <c:v>45.76837158203125</c:v>
                </c:pt>
                <c:pt idx="715">
                  <c:v>32.509395599365234</c:v>
                </c:pt>
                <c:pt idx="716">
                  <c:v>29.009897232055664</c:v>
                </c:pt>
                <c:pt idx="717">
                  <c:v>14.378332138061523</c:v>
                </c:pt>
                <c:pt idx="718">
                  <c:v>12.936758041381836</c:v>
                </c:pt>
                <c:pt idx="719">
                  <c:v>6.9697747230529785</c:v>
                </c:pt>
                <c:pt idx="720">
                  <c:v>3.6439869403839111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'Combined Data'!$J$32</c:f>
              <c:strCache>
                <c:ptCount val="1"/>
                <c:pt idx="0">
                  <c:v>Better than LOS C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Data'!$J$33:$J$753</c:f>
              <c:numCache>
                <c:formatCode>General</c:formatCode>
                <c:ptCount val="721"/>
                <c:pt idx="0">
                  <c:v>98.4</c:v>
                </c:pt>
                <c:pt idx="1">
                  <c:v>98.4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98.4</c:v>
                </c:pt>
                <c:pt idx="6">
                  <c:v>98.4</c:v>
                </c:pt>
                <c:pt idx="7">
                  <c:v>98.4</c:v>
                </c:pt>
                <c:pt idx="8">
                  <c:v>98.4</c:v>
                </c:pt>
                <c:pt idx="9">
                  <c:v>98.4</c:v>
                </c:pt>
                <c:pt idx="10">
                  <c:v>98.4</c:v>
                </c:pt>
                <c:pt idx="11">
                  <c:v>98.4</c:v>
                </c:pt>
                <c:pt idx="12">
                  <c:v>98.4</c:v>
                </c:pt>
                <c:pt idx="13">
                  <c:v>98.4</c:v>
                </c:pt>
                <c:pt idx="14">
                  <c:v>98.4</c:v>
                </c:pt>
                <c:pt idx="15">
                  <c:v>98.4</c:v>
                </c:pt>
                <c:pt idx="16">
                  <c:v>98.4</c:v>
                </c:pt>
                <c:pt idx="17">
                  <c:v>98.4</c:v>
                </c:pt>
                <c:pt idx="18">
                  <c:v>98.4</c:v>
                </c:pt>
                <c:pt idx="19">
                  <c:v>98.4</c:v>
                </c:pt>
                <c:pt idx="20">
                  <c:v>98.4</c:v>
                </c:pt>
                <c:pt idx="21">
                  <c:v>98.4</c:v>
                </c:pt>
                <c:pt idx="22">
                  <c:v>98.4</c:v>
                </c:pt>
                <c:pt idx="23">
                  <c:v>98.4</c:v>
                </c:pt>
                <c:pt idx="24">
                  <c:v>98.4</c:v>
                </c:pt>
                <c:pt idx="25">
                  <c:v>98.4</c:v>
                </c:pt>
                <c:pt idx="26">
                  <c:v>98.4</c:v>
                </c:pt>
                <c:pt idx="27">
                  <c:v>98.4</c:v>
                </c:pt>
                <c:pt idx="28">
                  <c:v>98.4</c:v>
                </c:pt>
                <c:pt idx="29">
                  <c:v>98.4</c:v>
                </c:pt>
                <c:pt idx="30">
                  <c:v>98.4</c:v>
                </c:pt>
                <c:pt idx="31">
                  <c:v>98.4</c:v>
                </c:pt>
                <c:pt idx="32">
                  <c:v>98.4</c:v>
                </c:pt>
                <c:pt idx="33">
                  <c:v>98.4</c:v>
                </c:pt>
                <c:pt idx="34">
                  <c:v>98.4</c:v>
                </c:pt>
                <c:pt idx="35">
                  <c:v>98.4</c:v>
                </c:pt>
                <c:pt idx="36">
                  <c:v>98.4</c:v>
                </c:pt>
                <c:pt idx="37">
                  <c:v>98.4</c:v>
                </c:pt>
                <c:pt idx="38">
                  <c:v>98.4</c:v>
                </c:pt>
                <c:pt idx="39">
                  <c:v>98.4</c:v>
                </c:pt>
                <c:pt idx="40">
                  <c:v>98.4</c:v>
                </c:pt>
                <c:pt idx="41">
                  <c:v>98.4</c:v>
                </c:pt>
                <c:pt idx="42">
                  <c:v>98.4</c:v>
                </c:pt>
                <c:pt idx="43">
                  <c:v>98.4</c:v>
                </c:pt>
                <c:pt idx="44">
                  <c:v>98.4</c:v>
                </c:pt>
                <c:pt idx="45">
                  <c:v>98.4</c:v>
                </c:pt>
                <c:pt idx="46">
                  <c:v>98.4</c:v>
                </c:pt>
                <c:pt idx="47">
                  <c:v>98.4</c:v>
                </c:pt>
                <c:pt idx="48">
                  <c:v>98.4</c:v>
                </c:pt>
                <c:pt idx="49">
                  <c:v>98.4</c:v>
                </c:pt>
                <c:pt idx="50">
                  <c:v>98.4</c:v>
                </c:pt>
                <c:pt idx="51">
                  <c:v>98.4</c:v>
                </c:pt>
                <c:pt idx="52">
                  <c:v>98.4</c:v>
                </c:pt>
                <c:pt idx="53">
                  <c:v>98.4</c:v>
                </c:pt>
                <c:pt idx="54">
                  <c:v>98.4</c:v>
                </c:pt>
                <c:pt idx="55">
                  <c:v>98.4</c:v>
                </c:pt>
                <c:pt idx="56">
                  <c:v>98.4</c:v>
                </c:pt>
                <c:pt idx="57">
                  <c:v>98.4</c:v>
                </c:pt>
                <c:pt idx="58">
                  <c:v>98.4</c:v>
                </c:pt>
                <c:pt idx="59">
                  <c:v>98.4</c:v>
                </c:pt>
                <c:pt idx="60">
                  <c:v>98.4</c:v>
                </c:pt>
                <c:pt idx="61">
                  <c:v>98.4</c:v>
                </c:pt>
                <c:pt idx="62">
                  <c:v>98.4</c:v>
                </c:pt>
                <c:pt idx="63">
                  <c:v>98.4</c:v>
                </c:pt>
                <c:pt idx="64">
                  <c:v>98.4</c:v>
                </c:pt>
                <c:pt idx="65">
                  <c:v>98.4</c:v>
                </c:pt>
                <c:pt idx="66">
                  <c:v>98.4</c:v>
                </c:pt>
                <c:pt idx="67">
                  <c:v>98.4</c:v>
                </c:pt>
                <c:pt idx="68">
                  <c:v>98.4</c:v>
                </c:pt>
                <c:pt idx="69">
                  <c:v>98.4</c:v>
                </c:pt>
                <c:pt idx="70">
                  <c:v>98.4</c:v>
                </c:pt>
                <c:pt idx="71">
                  <c:v>98.4</c:v>
                </c:pt>
                <c:pt idx="72">
                  <c:v>98.4</c:v>
                </c:pt>
                <c:pt idx="73">
                  <c:v>98.4</c:v>
                </c:pt>
                <c:pt idx="74">
                  <c:v>98.4</c:v>
                </c:pt>
                <c:pt idx="75">
                  <c:v>98.4</c:v>
                </c:pt>
                <c:pt idx="76">
                  <c:v>98.4</c:v>
                </c:pt>
                <c:pt idx="77">
                  <c:v>98.4</c:v>
                </c:pt>
                <c:pt idx="78">
                  <c:v>98.4</c:v>
                </c:pt>
                <c:pt idx="79">
                  <c:v>98.4</c:v>
                </c:pt>
                <c:pt idx="80">
                  <c:v>98.4</c:v>
                </c:pt>
                <c:pt idx="81">
                  <c:v>98.4</c:v>
                </c:pt>
                <c:pt idx="82">
                  <c:v>98.4</c:v>
                </c:pt>
                <c:pt idx="83">
                  <c:v>98.4</c:v>
                </c:pt>
                <c:pt idx="84">
                  <c:v>98.4</c:v>
                </c:pt>
                <c:pt idx="85">
                  <c:v>98.4</c:v>
                </c:pt>
                <c:pt idx="86">
                  <c:v>98.4</c:v>
                </c:pt>
                <c:pt idx="87">
                  <c:v>98.4</c:v>
                </c:pt>
                <c:pt idx="88">
                  <c:v>98.4</c:v>
                </c:pt>
                <c:pt idx="89">
                  <c:v>98.4</c:v>
                </c:pt>
                <c:pt idx="90">
                  <c:v>98.4</c:v>
                </c:pt>
                <c:pt idx="91">
                  <c:v>98.4</c:v>
                </c:pt>
                <c:pt idx="92">
                  <c:v>98.4</c:v>
                </c:pt>
                <c:pt idx="93">
                  <c:v>98.4</c:v>
                </c:pt>
                <c:pt idx="94">
                  <c:v>98.4</c:v>
                </c:pt>
                <c:pt idx="95">
                  <c:v>98.4</c:v>
                </c:pt>
                <c:pt idx="96">
                  <c:v>98.4</c:v>
                </c:pt>
                <c:pt idx="97">
                  <c:v>98.4</c:v>
                </c:pt>
                <c:pt idx="98">
                  <c:v>98.4</c:v>
                </c:pt>
                <c:pt idx="99">
                  <c:v>98.4</c:v>
                </c:pt>
                <c:pt idx="100">
                  <c:v>98.4</c:v>
                </c:pt>
                <c:pt idx="101">
                  <c:v>98.4</c:v>
                </c:pt>
                <c:pt idx="102">
                  <c:v>98.4</c:v>
                </c:pt>
                <c:pt idx="103">
                  <c:v>98.4</c:v>
                </c:pt>
                <c:pt idx="104">
                  <c:v>98.4</c:v>
                </c:pt>
                <c:pt idx="105">
                  <c:v>98.4</c:v>
                </c:pt>
                <c:pt idx="106">
                  <c:v>98.4</c:v>
                </c:pt>
                <c:pt idx="107">
                  <c:v>98.4</c:v>
                </c:pt>
                <c:pt idx="108">
                  <c:v>98.4</c:v>
                </c:pt>
                <c:pt idx="109">
                  <c:v>98.4</c:v>
                </c:pt>
                <c:pt idx="110">
                  <c:v>98.4</c:v>
                </c:pt>
                <c:pt idx="111">
                  <c:v>98.4</c:v>
                </c:pt>
                <c:pt idx="112">
                  <c:v>98.4</c:v>
                </c:pt>
                <c:pt idx="113">
                  <c:v>98.4</c:v>
                </c:pt>
                <c:pt idx="114">
                  <c:v>98.4</c:v>
                </c:pt>
                <c:pt idx="115">
                  <c:v>98.4</c:v>
                </c:pt>
                <c:pt idx="116">
                  <c:v>98.4</c:v>
                </c:pt>
                <c:pt idx="117">
                  <c:v>98.4</c:v>
                </c:pt>
                <c:pt idx="118">
                  <c:v>98.4</c:v>
                </c:pt>
                <c:pt idx="119">
                  <c:v>98.4</c:v>
                </c:pt>
                <c:pt idx="120">
                  <c:v>98.4</c:v>
                </c:pt>
                <c:pt idx="121">
                  <c:v>98.4</c:v>
                </c:pt>
                <c:pt idx="122">
                  <c:v>98.4</c:v>
                </c:pt>
                <c:pt idx="123">
                  <c:v>98.4</c:v>
                </c:pt>
                <c:pt idx="124">
                  <c:v>98.4</c:v>
                </c:pt>
                <c:pt idx="125">
                  <c:v>98.4</c:v>
                </c:pt>
                <c:pt idx="126">
                  <c:v>98.4</c:v>
                </c:pt>
                <c:pt idx="127">
                  <c:v>98.4</c:v>
                </c:pt>
                <c:pt idx="128">
                  <c:v>98.4</c:v>
                </c:pt>
                <c:pt idx="129">
                  <c:v>98.4</c:v>
                </c:pt>
                <c:pt idx="130">
                  <c:v>98.4</c:v>
                </c:pt>
                <c:pt idx="131">
                  <c:v>98.4</c:v>
                </c:pt>
                <c:pt idx="132">
                  <c:v>98.4</c:v>
                </c:pt>
                <c:pt idx="133">
                  <c:v>98.4</c:v>
                </c:pt>
                <c:pt idx="134">
                  <c:v>98.4</c:v>
                </c:pt>
                <c:pt idx="135">
                  <c:v>98.4</c:v>
                </c:pt>
                <c:pt idx="136">
                  <c:v>98.4</c:v>
                </c:pt>
                <c:pt idx="137">
                  <c:v>98.4</c:v>
                </c:pt>
                <c:pt idx="138">
                  <c:v>98.4</c:v>
                </c:pt>
                <c:pt idx="139">
                  <c:v>98.4</c:v>
                </c:pt>
                <c:pt idx="140">
                  <c:v>98.4</c:v>
                </c:pt>
                <c:pt idx="141">
                  <c:v>98.4</c:v>
                </c:pt>
                <c:pt idx="142">
                  <c:v>98.4</c:v>
                </c:pt>
                <c:pt idx="143">
                  <c:v>98.4</c:v>
                </c:pt>
                <c:pt idx="144">
                  <c:v>98.4</c:v>
                </c:pt>
                <c:pt idx="145">
                  <c:v>98.4</c:v>
                </c:pt>
                <c:pt idx="146">
                  <c:v>98.4</c:v>
                </c:pt>
                <c:pt idx="147">
                  <c:v>98.4</c:v>
                </c:pt>
                <c:pt idx="148">
                  <c:v>98.4</c:v>
                </c:pt>
                <c:pt idx="149">
                  <c:v>98.4</c:v>
                </c:pt>
                <c:pt idx="150">
                  <c:v>98.4</c:v>
                </c:pt>
                <c:pt idx="151">
                  <c:v>98.4</c:v>
                </c:pt>
                <c:pt idx="152">
                  <c:v>98.4</c:v>
                </c:pt>
                <c:pt idx="153">
                  <c:v>98.4</c:v>
                </c:pt>
                <c:pt idx="154">
                  <c:v>98.4</c:v>
                </c:pt>
                <c:pt idx="155">
                  <c:v>98.4</c:v>
                </c:pt>
                <c:pt idx="156">
                  <c:v>98.4</c:v>
                </c:pt>
                <c:pt idx="157">
                  <c:v>98.4</c:v>
                </c:pt>
                <c:pt idx="158">
                  <c:v>98.4</c:v>
                </c:pt>
                <c:pt idx="159">
                  <c:v>98.4</c:v>
                </c:pt>
                <c:pt idx="160">
                  <c:v>98.4</c:v>
                </c:pt>
                <c:pt idx="161">
                  <c:v>98.4</c:v>
                </c:pt>
                <c:pt idx="162">
                  <c:v>98.4</c:v>
                </c:pt>
                <c:pt idx="163">
                  <c:v>98.4</c:v>
                </c:pt>
                <c:pt idx="164">
                  <c:v>98.4</c:v>
                </c:pt>
                <c:pt idx="165">
                  <c:v>98.4</c:v>
                </c:pt>
                <c:pt idx="166">
                  <c:v>98.4</c:v>
                </c:pt>
                <c:pt idx="167">
                  <c:v>98.4</c:v>
                </c:pt>
                <c:pt idx="168">
                  <c:v>98.4</c:v>
                </c:pt>
                <c:pt idx="169">
                  <c:v>98.4</c:v>
                </c:pt>
                <c:pt idx="170">
                  <c:v>98.4</c:v>
                </c:pt>
                <c:pt idx="171">
                  <c:v>98.4</c:v>
                </c:pt>
                <c:pt idx="172">
                  <c:v>98.4</c:v>
                </c:pt>
                <c:pt idx="173">
                  <c:v>98.4</c:v>
                </c:pt>
                <c:pt idx="174">
                  <c:v>98.4</c:v>
                </c:pt>
                <c:pt idx="175">
                  <c:v>98.4</c:v>
                </c:pt>
                <c:pt idx="176">
                  <c:v>98.4</c:v>
                </c:pt>
                <c:pt idx="177">
                  <c:v>98.4</c:v>
                </c:pt>
                <c:pt idx="178">
                  <c:v>98.4</c:v>
                </c:pt>
                <c:pt idx="179">
                  <c:v>98.4</c:v>
                </c:pt>
                <c:pt idx="180">
                  <c:v>98.4</c:v>
                </c:pt>
                <c:pt idx="181">
                  <c:v>98.4</c:v>
                </c:pt>
                <c:pt idx="182">
                  <c:v>98.4</c:v>
                </c:pt>
                <c:pt idx="183">
                  <c:v>98.4</c:v>
                </c:pt>
                <c:pt idx="184">
                  <c:v>98.4</c:v>
                </c:pt>
                <c:pt idx="185">
                  <c:v>98.4</c:v>
                </c:pt>
                <c:pt idx="186">
                  <c:v>98.4</c:v>
                </c:pt>
                <c:pt idx="187">
                  <c:v>98.4</c:v>
                </c:pt>
                <c:pt idx="188">
                  <c:v>98.4</c:v>
                </c:pt>
                <c:pt idx="189">
                  <c:v>98.4</c:v>
                </c:pt>
                <c:pt idx="190">
                  <c:v>98.4</c:v>
                </c:pt>
                <c:pt idx="191">
                  <c:v>98.4</c:v>
                </c:pt>
                <c:pt idx="192">
                  <c:v>98.4</c:v>
                </c:pt>
                <c:pt idx="193">
                  <c:v>98.4</c:v>
                </c:pt>
                <c:pt idx="194">
                  <c:v>98.4</c:v>
                </c:pt>
                <c:pt idx="195">
                  <c:v>98.4</c:v>
                </c:pt>
                <c:pt idx="196">
                  <c:v>98.4</c:v>
                </c:pt>
                <c:pt idx="197">
                  <c:v>98.4</c:v>
                </c:pt>
                <c:pt idx="198">
                  <c:v>98.4</c:v>
                </c:pt>
                <c:pt idx="199">
                  <c:v>98.4</c:v>
                </c:pt>
                <c:pt idx="200">
                  <c:v>98.4</c:v>
                </c:pt>
                <c:pt idx="201">
                  <c:v>98.4</c:v>
                </c:pt>
                <c:pt idx="202">
                  <c:v>98.4</c:v>
                </c:pt>
                <c:pt idx="203">
                  <c:v>98.4</c:v>
                </c:pt>
                <c:pt idx="204">
                  <c:v>98.4</c:v>
                </c:pt>
                <c:pt idx="205">
                  <c:v>98.4</c:v>
                </c:pt>
                <c:pt idx="206">
                  <c:v>98.4</c:v>
                </c:pt>
                <c:pt idx="207">
                  <c:v>98.4</c:v>
                </c:pt>
                <c:pt idx="208">
                  <c:v>98.4</c:v>
                </c:pt>
                <c:pt idx="209">
                  <c:v>98.4</c:v>
                </c:pt>
                <c:pt idx="210">
                  <c:v>98.4</c:v>
                </c:pt>
                <c:pt idx="211">
                  <c:v>98.4</c:v>
                </c:pt>
                <c:pt idx="212">
                  <c:v>98.4</c:v>
                </c:pt>
                <c:pt idx="213">
                  <c:v>98.4</c:v>
                </c:pt>
                <c:pt idx="214">
                  <c:v>98.4</c:v>
                </c:pt>
                <c:pt idx="215">
                  <c:v>98.4</c:v>
                </c:pt>
                <c:pt idx="216">
                  <c:v>98.4</c:v>
                </c:pt>
                <c:pt idx="217">
                  <c:v>98.4</c:v>
                </c:pt>
                <c:pt idx="218">
                  <c:v>98.4</c:v>
                </c:pt>
                <c:pt idx="219">
                  <c:v>98.4</c:v>
                </c:pt>
                <c:pt idx="220">
                  <c:v>98.4</c:v>
                </c:pt>
                <c:pt idx="221">
                  <c:v>98.4</c:v>
                </c:pt>
                <c:pt idx="222">
                  <c:v>98.4</c:v>
                </c:pt>
                <c:pt idx="223">
                  <c:v>98.4</c:v>
                </c:pt>
                <c:pt idx="224">
                  <c:v>98.4</c:v>
                </c:pt>
                <c:pt idx="225">
                  <c:v>98.4</c:v>
                </c:pt>
                <c:pt idx="226">
                  <c:v>98.4</c:v>
                </c:pt>
                <c:pt idx="227">
                  <c:v>98.4</c:v>
                </c:pt>
                <c:pt idx="228">
                  <c:v>98.4</c:v>
                </c:pt>
                <c:pt idx="229">
                  <c:v>98.4</c:v>
                </c:pt>
                <c:pt idx="230">
                  <c:v>98.4</c:v>
                </c:pt>
                <c:pt idx="231">
                  <c:v>98.4</c:v>
                </c:pt>
                <c:pt idx="232">
                  <c:v>98.4</c:v>
                </c:pt>
                <c:pt idx="233">
                  <c:v>98.4</c:v>
                </c:pt>
                <c:pt idx="234">
                  <c:v>98.4</c:v>
                </c:pt>
                <c:pt idx="235">
                  <c:v>98.4</c:v>
                </c:pt>
                <c:pt idx="236">
                  <c:v>98.4</c:v>
                </c:pt>
                <c:pt idx="237">
                  <c:v>98.4</c:v>
                </c:pt>
                <c:pt idx="238">
                  <c:v>98.4</c:v>
                </c:pt>
                <c:pt idx="239">
                  <c:v>98.4</c:v>
                </c:pt>
                <c:pt idx="240">
                  <c:v>98.4</c:v>
                </c:pt>
                <c:pt idx="241">
                  <c:v>98.4</c:v>
                </c:pt>
                <c:pt idx="242">
                  <c:v>98.4</c:v>
                </c:pt>
                <c:pt idx="243">
                  <c:v>98.4</c:v>
                </c:pt>
                <c:pt idx="244">
                  <c:v>98.4</c:v>
                </c:pt>
                <c:pt idx="245">
                  <c:v>98.4</c:v>
                </c:pt>
                <c:pt idx="246">
                  <c:v>98.4</c:v>
                </c:pt>
                <c:pt idx="247">
                  <c:v>98.4</c:v>
                </c:pt>
                <c:pt idx="248">
                  <c:v>98.4</c:v>
                </c:pt>
                <c:pt idx="249">
                  <c:v>98.4</c:v>
                </c:pt>
                <c:pt idx="250">
                  <c:v>98.4</c:v>
                </c:pt>
                <c:pt idx="251">
                  <c:v>98.4</c:v>
                </c:pt>
                <c:pt idx="252">
                  <c:v>98.4</c:v>
                </c:pt>
                <c:pt idx="253">
                  <c:v>98.4</c:v>
                </c:pt>
                <c:pt idx="254">
                  <c:v>98.4</c:v>
                </c:pt>
                <c:pt idx="255">
                  <c:v>98.4</c:v>
                </c:pt>
                <c:pt idx="256">
                  <c:v>98.4</c:v>
                </c:pt>
                <c:pt idx="257">
                  <c:v>98.4</c:v>
                </c:pt>
                <c:pt idx="258">
                  <c:v>98.4</c:v>
                </c:pt>
                <c:pt idx="259">
                  <c:v>98.4</c:v>
                </c:pt>
                <c:pt idx="260">
                  <c:v>98.4</c:v>
                </c:pt>
                <c:pt idx="261">
                  <c:v>98.4</c:v>
                </c:pt>
                <c:pt idx="262">
                  <c:v>98.4</c:v>
                </c:pt>
                <c:pt idx="263">
                  <c:v>98.4</c:v>
                </c:pt>
                <c:pt idx="264">
                  <c:v>98.4</c:v>
                </c:pt>
                <c:pt idx="265">
                  <c:v>98.4</c:v>
                </c:pt>
                <c:pt idx="266">
                  <c:v>98.4</c:v>
                </c:pt>
                <c:pt idx="267">
                  <c:v>98.4</c:v>
                </c:pt>
                <c:pt idx="268">
                  <c:v>98.4</c:v>
                </c:pt>
                <c:pt idx="269">
                  <c:v>98.4</c:v>
                </c:pt>
                <c:pt idx="270">
                  <c:v>98.4</c:v>
                </c:pt>
                <c:pt idx="271">
                  <c:v>98.4</c:v>
                </c:pt>
                <c:pt idx="272">
                  <c:v>98.4</c:v>
                </c:pt>
                <c:pt idx="273">
                  <c:v>98.4</c:v>
                </c:pt>
                <c:pt idx="274">
                  <c:v>98.4</c:v>
                </c:pt>
                <c:pt idx="275">
                  <c:v>98.4</c:v>
                </c:pt>
                <c:pt idx="276">
                  <c:v>98.4</c:v>
                </c:pt>
                <c:pt idx="277">
                  <c:v>98.4</c:v>
                </c:pt>
                <c:pt idx="278">
                  <c:v>98.4</c:v>
                </c:pt>
                <c:pt idx="279">
                  <c:v>98.4</c:v>
                </c:pt>
                <c:pt idx="280">
                  <c:v>98.4</c:v>
                </c:pt>
                <c:pt idx="281">
                  <c:v>98.4</c:v>
                </c:pt>
                <c:pt idx="282">
                  <c:v>98.4</c:v>
                </c:pt>
                <c:pt idx="283">
                  <c:v>98.4</c:v>
                </c:pt>
                <c:pt idx="284">
                  <c:v>98.4</c:v>
                </c:pt>
                <c:pt idx="285">
                  <c:v>98.4</c:v>
                </c:pt>
                <c:pt idx="286">
                  <c:v>98.4</c:v>
                </c:pt>
                <c:pt idx="287">
                  <c:v>98.4</c:v>
                </c:pt>
                <c:pt idx="288">
                  <c:v>98.4</c:v>
                </c:pt>
                <c:pt idx="289">
                  <c:v>98.4</c:v>
                </c:pt>
                <c:pt idx="290">
                  <c:v>98.4</c:v>
                </c:pt>
                <c:pt idx="291">
                  <c:v>98.4</c:v>
                </c:pt>
                <c:pt idx="292">
                  <c:v>98.4</c:v>
                </c:pt>
                <c:pt idx="293">
                  <c:v>98.4</c:v>
                </c:pt>
                <c:pt idx="294">
                  <c:v>98.4</c:v>
                </c:pt>
                <c:pt idx="295">
                  <c:v>98.4</c:v>
                </c:pt>
                <c:pt idx="296">
                  <c:v>98.4</c:v>
                </c:pt>
                <c:pt idx="297">
                  <c:v>98.4</c:v>
                </c:pt>
                <c:pt idx="298">
                  <c:v>98.4</c:v>
                </c:pt>
                <c:pt idx="299">
                  <c:v>98.4</c:v>
                </c:pt>
                <c:pt idx="300">
                  <c:v>98.4</c:v>
                </c:pt>
                <c:pt idx="301">
                  <c:v>98.4</c:v>
                </c:pt>
                <c:pt idx="302">
                  <c:v>98.4</c:v>
                </c:pt>
                <c:pt idx="303">
                  <c:v>98.4</c:v>
                </c:pt>
                <c:pt idx="304">
                  <c:v>98.4</c:v>
                </c:pt>
                <c:pt idx="305">
                  <c:v>98.4</c:v>
                </c:pt>
                <c:pt idx="306">
                  <c:v>98.4</c:v>
                </c:pt>
                <c:pt idx="307">
                  <c:v>98.4</c:v>
                </c:pt>
                <c:pt idx="308">
                  <c:v>98.4</c:v>
                </c:pt>
                <c:pt idx="309">
                  <c:v>98.4</c:v>
                </c:pt>
                <c:pt idx="310">
                  <c:v>98.4</c:v>
                </c:pt>
                <c:pt idx="311">
                  <c:v>98.4</c:v>
                </c:pt>
                <c:pt idx="312">
                  <c:v>98.4</c:v>
                </c:pt>
                <c:pt idx="313">
                  <c:v>98.4</c:v>
                </c:pt>
                <c:pt idx="314">
                  <c:v>98.4</c:v>
                </c:pt>
                <c:pt idx="315">
                  <c:v>98.4</c:v>
                </c:pt>
                <c:pt idx="316">
                  <c:v>98.4</c:v>
                </c:pt>
                <c:pt idx="317">
                  <c:v>98.4</c:v>
                </c:pt>
                <c:pt idx="318">
                  <c:v>98.4</c:v>
                </c:pt>
                <c:pt idx="319">
                  <c:v>98.4</c:v>
                </c:pt>
                <c:pt idx="320">
                  <c:v>98.4</c:v>
                </c:pt>
                <c:pt idx="321">
                  <c:v>98.4</c:v>
                </c:pt>
                <c:pt idx="322">
                  <c:v>98.4</c:v>
                </c:pt>
                <c:pt idx="323">
                  <c:v>98.4</c:v>
                </c:pt>
                <c:pt idx="324">
                  <c:v>98.4</c:v>
                </c:pt>
                <c:pt idx="325">
                  <c:v>98.4</c:v>
                </c:pt>
                <c:pt idx="326">
                  <c:v>98.4</c:v>
                </c:pt>
                <c:pt idx="327">
                  <c:v>98.4</c:v>
                </c:pt>
                <c:pt idx="328">
                  <c:v>98.4</c:v>
                </c:pt>
                <c:pt idx="329">
                  <c:v>98.4</c:v>
                </c:pt>
                <c:pt idx="330">
                  <c:v>98.4</c:v>
                </c:pt>
                <c:pt idx="331">
                  <c:v>98.4</c:v>
                </c:pt>
                <c:pt idx="332">
                  <c:v>98.4</c:v>
                </c:pt>
                <c:pt idx="333">
                  <c:v>98.4</c:v>
                </c:pt>
                <c:pt idx="334">
                  <c:v>98.4</c:v>
                </c:pt>
                <c:pt idx="335">
                  <c:v>98.4</c:v>
                </c:pt>
                <c:pt idx="336">
                  <c:v>98.4</c:v>
                </c:pt>
                <c:pt idx="337">
                  <c:v>98.4</c:v>
                </c:pt>
                <c:pt idx="338">
                  <c:v>98.4</c:v>
                </c:pt>
                <c:pt idx="339">
                  <c:v>98.4</c:v>
                </c:pt>
                <c:pt idx="340">
                  <c:v>98.4</c:v>
                </c:pt>
                <c:pt idx="341">
                  <c:v>98.4</c:v>
                </c:pt>
                <c:pt idx="342">
                  <c:v>98.4</c:v>
                </c:pt>
                <c:pt idx="343">
                  <c:v>98.4</c:v>
                </c:pt>
                <c:pt idx="344">
                  <c:v>98.4</c:v>
                </c:pt>
                <c:pt idx="345">
                  <c:v>98.4</c:v>
                </c:pt>
                <c:pt idx="346">
                  <c:v>98.4</c:v>
                </c:pt>
                <c:pt idx="347">
                  <c:v>98.4</c:v>
                </c:pt>
                <c:pt idx="348">
                  <c:v>98.4</c:v>
                </c:pt>
                <c:pt idx="349">
                  <c:v>98.4</c:v>
                </c:pt>
                <c:pt idx="350">
                  <c:v>98.4</c:v>
                </c:pt>
                <c:pt idx="351">
                  <c:v>98.4</c:v>
                </c:pt>
                <c:pt idx="352">
                  <c:v>98.4</c:v>
                </c:pt>
                <c:pt idx="353">
                  <c:v>98.4</c:v>
                </c:pt>
                <c:pt idx="354">
                  <c:v>98.4</c:v>
                </c:pt>
                <c:pt idx="355">
                  <c:v>98.4</c:v>
                </c:pt>
                <c:pt idx="356">
                  <c:v>98.4</c:v>
                </c:pt>
                <c:pt idx="357">
                  <c:v>98.4</c:v>
                </c:pt>
                <c:pt idx="358">
                  <c:v>98.4</c:v>
                </c:pt>
                <c:pt idx="359">
                  <c:v>98.4</c:v>
                </c:pt>
                <c:pt idx="360">
                  <c:v>98.4</c:v>
                </c:pt>
                <c:pt idx="361">
                  <c:v>98.4</c:v>
                </c:pt>
                <c:pt idx="362">
                  <c:v>98.4</c:v>
                </c:pt>
                <c:pt idx="363">
                  <c:v>98.4</c:v>
                </c:pt>
                <c:pt idx="364">
                  <c:v>98.4</c:v>
                </c:pt>
                <c:pt idx="365">
                  <c:v>98.4</c:v>
                </c:pt>
                <c:pt idx="366">
                  <c:v>98.4</c:v>
                </c:pt>
                <c:pt idx="367">
                  <c:v>98.4</c:v>
                </c:pt>
                <c:pt idx="368">
                  <c:v>98.4</c:v>
                </c:pt>
                <c:pt idx="369">
                  <c:v>98.4</c:v>
                </c:pt>
                <c:pt idx="370">
                  <c:v>98.4</c:v>
                </c:pt>
                <c:pt idx="371">
                  <c:v>98.4</c:v>
                </c:pt>
                <c:pt idx="372">
                  <c:v>98.4</c:v>
                </c:pt>
                <c:pt idx="373">
                  <c:v>98.4</c:v>
                </c:pt>
                <c:pt idx="374">
                  <c:v>98.4</c:v>
                </c:pt>
                <c:pt idx="375">
                  <c:v>98.4</c:v>
                </c:pt>
                <c:pt idx="376">
                  <c:v>98.4</c:v>
                </c:pt>
                <c:pt idx="377">
                  <c:v>98.4</c:v>
                </c:pt>
                <c:pt idx="378">
                  <c:v>98.4</c:v>
                </c:pt>
                <c:pt idx="379">
                  <c:v>98.4</c:v>
                </c:pt>
                <c:pt idx="380">
                  <c:v>98.4</c:v>
                </c:pt>
                <c:pt idx="381">
                  <c:v>98.4</c:v>
                </c:pt>
                <c:pt idx="382">
                  <c:v>98.4</c:v>
                </c:pt>
                <c:pt idx="383">
                  <c:v>98.4</c:v>
                </c:pt>
                <c:pt idx="384">
                  <c:v>98.4</c:v>
                </c:pt>
                <c:pt idx="385">
                  <c:v>98.4</c:v>
                </c:pt>
                <c:pt idx="386">
                  <c:v>98.4</c:v>
                </c:pt>
                <c:pt idx="387">
                  <c:v>98.4</c:v>
                </c:pt>
                <c:pt idx="388">
                  <c:v>98.4</c:v>
                </c:pt>
                <c:pt idx="389">
                  <c:v>98.4</c:v>
                </c:pt>
                <c:pt idx="390">
                  <c:v>98.4</c:v>
                </c:pt>
                <c:pt idx="391">
                  <c:v>98.4</c:v>
                </c:pt>
                <c:pt idx="392">
                  <c:v>98.4</c:v>
                </c:pt>
                <c:pt idx="393">
                  <c:v>98.4</c:v>
                </c:pt>
                <c:pt idx="394">
                  <c:v>98.4</c:v>
                </c:pt>
                <c:pt idx="395">
                  <c:v>98.4</c:v>
                </c:pt>
                <c:pt idx="396">
                  <c:v>98.4</c:v>
                </c:pt>
                <c:pt idx="397">
                  <c:v>98.4</c:v>
                </c:pt>
                <c:pt idx="398">
                  <c:v>98.4</c:v>
                </c:pt>
                <c:pt idx="399">
                  <c:v>98.4</c:v>
                </c:pt>
                <c:pt idx="400">
                  <c:v>98.4</c:v>
                </c:pt>
                <c:pt idx="401">
                  <c:v>98.4</c:v>
                </c:pt>
                <c:pt idx="402">
                  <c:v>98.4</c:v>
                </c:pt>
                <c:pt idx="403">
                  <c:v>98.4</c:v>
                </c:pt>
                <c:pt idx="404">
                  <c:v>98.4</c:v>
                </c:pt>
                <c:pt idx="405">
                  <c:v>98.4</c:v>
                </c:pt>
                <c:pt idx="406">
                  <c:v>98.4</c:v>
                </c:pt>
                <c:pt idx="407">
                  <c:v>98.4</c:v>
                </c:pt>
                <c:pt idx="408">
                  <c:v>98.4</c:v>
                </c:pt>
                <c:pt idx="409">
                  <c:v>98.4</c:v>
                </c:pt>
                <c:pt idx="410">
                  <c:v>98.4</c:v>
                </c:pt>
                <c:pt idx="411">
                  <c:v>98.4</c:v>
                </c:pt>
                <c:pt idx="412">
                  <c:v>98.4</c:v>
                </c:pt>
                <c:pt idx="413">
                  <c:v>98.4</c:v>
                </c:pt>
                <c:pt idx="414">
                  <c:v>98.4</c:v>
                </c:pt>
                <c:pt idx="415">
                  <c:v>98.4</c:v>
                </c:pt>
                <c:pt idx="416">
                  <c:v>98.4</c:v>
                </c:pt>
                <c:pt idx="417">
                  <c:v>98.4</c:v>
                </c:pt>
                <c:pt idx="418">
                  <c:v>98.4</c:v>
                </c:pt>
                <c:pt idx="419">
                  <c:v>98.4</c:v>
                </c:pt>
                <c:pt idx="420">
                  <c:v>98.4</c:v>
                </c:pt>
                <c:pt idx="421">
                  <c:v>98.4</c:v>
                </c:pt>
                <c:pt idx="422">
                  <c:v>98.4</c:v>
                </c:pt>
                <c:pt idx="423">
                  <c:v>98.4</c:v>
                </c:pt>
                <c:pt idx="424">
                  <c:v>98.4</c:v>
                </c:pt>
                <c:pt idx="425">
                  <c:v>98.4</c:v>
                </c:pt>
                <c:pt idx="426">
                  <c:v>98.4</c:v>
                </c:pt>
                <c:pt idx="427">
                  <c:v>98.4</c:v>
                </c:pt>
                <c:pt idx="428">
                  <c:v>98.4</c:v>
                </c:pt>
                <c:pt idx="429">
                  <c:v>98.4</c:v>
                </c:pt>
                <c:pt idx="430">
                  <c:v>98.4</c:v>
                </c:pt>
                <c:pt idx="431">
                  <c:v>98.4</c:v>
                </c:pt>
                <c:pt idx="432">
                  <c:v>98.4</c:v>
                </c:pt>
                <c:pt idx="433">
                  <c:v>98.4</c:v>
                </c:pt>
                <c:pt idx="434">
                  <c:v>98.4</c:v>
                </c:pt>
                <c:pt idx="435">
                  <c:v>98.4</c:v>
                </c:pt>
                <c:pt idx="436">
                  <c:v>98.4</c:v>
                </c:pt>
                <c:pt idx="437">
                  <c:v>98.4</c:v>
                </c:pt>
                <c:pt idx="438">
                  <c:v>98.4</c:v>
                </c:pt>
                <c:pt idx="439">
                  <c:v>98.4</c:v>
                </c:pt>
                <c:pt idx="440">
                  <c:v>98.4</c:v>
                </c:pt>
                <c:pt idx="441">
                  <c:v>98.4</c:v>
                </c:pt>
                <c:pt idx="442">
                  <c:v>98.4</c:v>
                </c:pt>
                <c:pt idx="443">
                  <c:v>98.4</c:v>
                </c:pt>
                <c:pt idx="444">
                  <c:v>98.4</c:v>
                </c:pt>
                <c:pt idx="445">
                  <c:v>98.4</c:v>
                </c:pt>
                <c:pt idx="446">
                  <c:v>98.4</c:v>
                </c:pt>
                <c:pt idx="447">
                  <c:v>98.4</c:v>
                </c:pt>
                <c:pt idx="448">
                  <c:v>98.4</c:v>
                </c:pt>
                <c:pt idx="449">
                  <c:v>98.4</c:v>
                </c:pt>
                <c:pt idx="450">
                  <c:v>98.4</c:v>
                </c:pt>
                <c:pt idx="451">
                  <c:v>98.4</c:v>
                </c:pt>
                <c:pt idx="452">
                  <c:v>98.4</c:v>
                </c:pt>
                <c:pt idx="453">
                  <c:v>98.4</c:v>
                </c:pt>
                <c:pt idx="454">
                  <c:v>98.4</c:v>
                </c:pt>
                <c:pt idx="455">
                  <c:v>98.4</c:v>
                </c:pt>
                <c:pt idx="456">
                  <c:v>98.4</c:v>
                </c:pt>
                <c:pt idx="457">
                  <c:v>98.4</c:v>
                </c:pt>
                <c:pt idx="458">
                  <c:v>98.4</c:v>
                </c:pt>
                <c:pt idx="459">
                  <c:v>98.4</c:v>
                </c:pt>
                <c:pt idx="460">
                  <c:v>98.4</c:v>
                </c:pt>
                <c:pt idx="461">
                  <c:v>98.4</c:v>
                </c:pt>
                <c:pt idx="462">
                  <c:v>98.4</c:v>
                </c:pt>
                <c:pt idx="463">
                  <c:v>98.4</c:v>
                </c:pt>
                <c:pt idx="464">
                  <c:v>98.4</c:v>
                </c:pt>
                <c:pt idx="465">
                  <c:v>98.4</c:v>
                </c:pt>
                <c:pt idx="466">
                  <c:v>98.4</c:v>
                </c:pt>
                <c:pt idx="467">
                  <c:v>98.4</c:v>
                </c:pt>
                <c:pt idx="468">
                  <c:v>98.4</c:v>
                </c:pt>
                <c:pt idx="469">
                  <c:v>98.4</c:v>
                </c:pt>
                <c:pt idx="470">
                  <c:v>98.4</c:v>
                </c:pt>
                <c:pt idx="471">
                  <c:v>98.4</c:v>
                </c:pt>
                <c:pt idx="472">
                  <c:v>98.4</c:v>
                </c:pt>
                <c:pt idx="473">
                  <c:v>98.4</c:v>
                </c:pt>
                <c:pt idx="474">
                  <c:v>98.4</c:v>
                </c:pt>
                <c:pt idx="475">
                  <c:v>98.4</c:v>
                </c:pt>
                <c:pt idx="476">
                  <c:v>98.4</c:v>
                </c:pt>
                <c:pt idx="477">
                  <c:v>98.4</c:v>
                </c:pt>
                <c:pt idx="478">
                  <c:v>98.4</c:v>
                </c:pt>
                <c:pt idx="479">
                  <c:v>98.4</c:v>
                </c:pt>
                <c:pt idx="480">
                  <c:v>98.4</c:v>
                </c:pt>
                <c:pt idx="481">
                  <c:v>98.4</c:v>
                </c:pt>
                <c:pt idx="482">
                  <c:v>98.4</c:v>
                </c:pt>
                <c:pt idx="483">
                  <c:v>98.4</c:v>
                </c:pt>
                <c:pt idx="484">
                  <c:v>98.4</c:v>
                </c:pt>
                <c:pt idx="485">
                  <c:v>98.4</c:v>
                </c:pt>
                <c:pt idx="486">
                  <c:v>98.4</c:v>
                </c:pt>
                <c:pt idx="487">
                  <c:v>98.4</c:v>
                </c:pt>
                <c:pt idx="488">
                  <c:v>98.4</c:v>
                </c:pt>
                <c:pt idx="489">
                  <c:v>98.4</c:v>
                </c:pt>
                <c:pt idx="490">
                  <c:v>98.4</c:v>
                </c:pt>
                <c:pt idx="491">
                  <c:v>98.4</c:v>
                </c:pt>
                <c:pt idx="492">
                  <c:v>98.4</c:v>
                </c:pt>
                <c:pt idx="493">
                  <c:v>98.4</c:v>
                </c:pt>
                <c:pt idx="494">
                  <c:v>98.4</c:v>
                </c:pt>
                <c:pt idx="495">
                  <c:v>98.4</c:v>
                </c:pt>
                <c:pt idx="496">
                  <c:v>98.4</c:v>
                </c:pt>
                <c:pt idx="497">
                  <c:v>98.4</c:v>
                </c:pt>
                <c:pt idx="498">
                  <c:v>98.4</c:v>
                </c:pt>
                <c:pt idx="499">
                  <c:v>98.4</c:v>
                </c:pt>
                <c:pt idx="500">
                  <c:v>98.4</c:v>
                </c:pt>
                <c:pt idx="501">
                  <c:v>98.4</c:v>
                </c:pt>
                <c:pt idx="502">
                  <c:v>98.4</c:v>
                </c:pt>
                <c:pt idx="503">
                  <c:v>98.4</c:v>
                </c:pt>
                <c:pt idx="504">
                  <c:v>98.4</c:v>
                </c:pt>
                <c:pt idx="505">
                  <c:v>98.4</c:v>
                </c:pt>
                <c:pt idx="506">
                  <c:v>98.4</c:v>
                </c:pt>
                <c:pt idx="507">
                  <c:v>98.4</c:v>
                </c:pt>
                <c:pt idx="508">
                  <c:v>98.4</c:v>
                </c:pt>
                <c:pt idx="509">
                  <c:v>98.4</c:v>
                </c:pt>
                <c:pt idx="510">
                  <c:v>98.4</c:v>
                </c:pt>
                <c:pt idx="511">
                  <c:v>98.4</c:v>
                </c:pt>
                <c:pt idx="512">
                  <c:v>98.4</c:v>
                </c:pt>
                <c:pt idx="513">
                  <c:v>98.4</c:v>
                </c:pt>
                <c:pt idx="514">
                  <c:v>98.4</c:v>
                </c:pt>
                <c:pt idx="515">
                  <c:v>98.4</c:v>
                </c:pt>
                <c:pt idx="516">
                  <c:v>98.4</c:v>
                </c:pt>
                <c:pt idx="517">
                  <c:v>98.4</c:v>
                </c:pt>
                <c:pt idx="518">
                  <c:v>98.4</c:v>
                </c:pt>
                <c:pt idx="519">
                  <c:v>98.4</c:v>
                </c:pt>
                <c:pt idx="520">
                  <c:v>98.4</c:v>
                </c:pt>
                <c:pt idx="521">
                  <c:v>98.4</c:v>
                </c:pt>
                <c:pt idx="522">
                  <c:v>98.4</c:v>
                </c:pt>
                <c:pt idx="523">
                  <c:v>98.4</c:v>
                </c:pt>
                <c:pt idx="524">
                  <c:v>98.4</c:v>
                </c:pt>
                <c:pt idx="525">
                  <c:v>98.4</c:v>
                </c:pt>
                <c:pt idx="526">
                  <c:v>98.4</c:v>
                </c:pt>
                <c:pt idx="527">
                  <c:v>98.4</c:v>
                </c:pt>
                <c:pt idx="528">
                  <c:v>98.4</c:v>
                </c:pt>
                <c:pt idx="529">
                  <c:v>98.4</c:v>
                </c:pt>
                <c:pt idx="530">
                  <c:v>98.4</c:v>
                </c:pt>
                <c:pt idx="531">
                  <c:v>98.4</c:v>
                </c:pt>
                <c:pt idx="532">
                  <c:v>98.4</c:v>
                </c:pt>
                <c:pt idx="533">
                  <c:v>98.4</c:v>
                </c:pt>
                <c:pt idx="534">
                  <c:v>98.4</c:v>
                </c:pt>
                <c:pt idx="535">
                  <c:v>98.4</c:v>
                </c:pt>
                <c:pt idx="536">
                  <c:v>98.4</c:v>
                </c:pt>
                <c:pt idx="537">
                  <c:v>98.4</c:v>
                </c:pt>
                <c:pt idx="538">
                  <c:v>98.4</c:v>
                </c:pt>
                <c:pt idx="539">
                  <c:v>98.4</c:v>
                </c:pt>
                <c:pt idx="540">
                  <c:v>98.4</c:v>
                </c:pt>
                <c:pt idx="541">
                  <c:v>98.4</c:v>
                </c:pt>
                <c:pt idx="542">
                  <c:v>98.4</c:v>
                </c:pt>
                <c:pt idx="543">
                  <c:v>98.4</c:v>
                </c:pt>
                <c:pt idx="544">
                  <c:v>98.4</c:v>
                </c:pt>
                <c:pt idx="545">
                  <c:v>98.4</c:v>
                </c:pt>
                <c:pt idx="546">
                  <c:v>98.4</c:v>
                </c:pt>
                <c:pt idx="547">
                  <c:v>98.4</c:v>
                </c:pt>
                <c:pt idx="548">
                  <c:v>98.4</c:v>
                </c:pt>
                <c:pt idx="549">
                  <c:v>98.4</c:v>
                </c:pt>
                <c:pt idx="550">
                  <c:v>98.4</c:v>
                </c:pt>
                <c:pt idx="551">
                  <c:v>98.4</c:v>
                </c:pt>
                <c:pt idx="552">
                  <c:v>98.4</c:v>
                </c:pt>
                <c:pt idx="553">
                  <c:v>98.4</c:v>
                </c:pt>
                <c:pt idx="554">
                  <c:v>98.4</c:v>
                </c:pt>
                <c:pt idx="555">
                  <c:v>98.4</c:v>
                </c:pt>
                <c:pt idx="556">
                  <c:v>98.4</c:v>
                </c:pt>
                <c:pt idx="557">
                  <c:v>98.4</c:v>
                </c:pt>
                <c:pt idx="558">
                  <c:v>98.4</c:v>
                </c:pt>
                <c:pt idx="559">
                  <c:v>98.4</c:v>
                </c:pt>
                <c:pt idx="560">
                  <c:v>98.4</c:v>
                </c:pt>
                <c:pt idx="561">
                  <c:v>98.4</c:v>
                </c:pt>
                <c:pt idx="562">
                  <c:v>98.4</c:v>
                </c:pt>
                <c:pt idx="563">
                  <c:v>98.4</c:v>
                </c:pt>
                <c:pt idx="564">
                  <c:v>98.4</c:v>
                </c:pt>
                <c:pt idx="565">
                  <c:v>98.4</c:v>
                </c:pt>
                <c:pt idx="566">
                  <c:v>98.4</c:v>
                </c:pt>
                <c:pt idx="567">
                  <c:v>98.4</c:v>
                </c:pt>
                <c:pt idx="568">
                  <c:v>98.4</c:v>
                </c:pt>
                <c:pt idx="569">
                  <c:v>98.4</c:v>
                </c:pt>
                <c:pt idx="570">
                  <c:v>98.4</c:v>
                </c:pt>
                <c:pt idx="571">
                  <c:v>98.4</c:v>
                </c:pt>
                <c:pt idx="572">
                  <c:v>98.4</c:v>
                </c:pt>
                <c:pt idx="573">
                  <c:v>98.4</c:v>
                </c:pt>
                <c:pt idx="574">
                  <c:v>98.4</c:v>
                </c:pt>
                <c:pt idx="575">
                  <c:v>98.4</c:v>
                </c:pt>
                <c:pt idx="576">
                  <c:v>98.4</c:v>
                </c:pt>
                <c:pt idx="577">
                  <c:v>98.4</c:v>
                </c:pt>
                <c:pt idx="578">
                  <c:v>98.4</c:v>
                </c:pt>
                <c:pt idx="579">
                  <c:v>98.4</c:v>
                </c:pt>
                <c:pt idx="580">
                  <c:v>98.4</c:v>
                </c:pt>
                <c:pt idx="581">
                  <c:v>98.4</c:v>
                </c:pt>
                <c:pt idx="582">
                  <c:v>98.4</c:v>
                </c:pt>
                <c:pt idx="583">
                  <c:v>98.4</c:v>
                </c:pt>
                <c:pt idx="584">
                  <c:v>98.4</c:v>
                </c:pt>
                <c:pt idx="585">
                  <c:v>98.4</c:v>
                </c:pt>
                <c:pt idx="586">
                  <c:v>98.4</c:v>
                </c:pt>
                <c:pt idx="587">
                  <c:v>98.4</c:v>
                </c:pt>
                <c:pt idx="588">
                  <c:v>98.4</c:v>
                </c:pt>
                <c:pt idx="589">
                  <c:v>98.4</c:v>
                </c:pt>
                <c:pt idx="590">
                  <c:v>98.4</c:v>
                </c:pt>
                <c:pt idx="591">
                  <c:v>98.4</c:v>
                </c:pt>
                <c:pt idx="592">
                  <c:v>98.4</c:v>
                </c:pt>
                <c:pt idx="593">
                  <c:v>98.4</c:v>
                </c:pt>
                <c:pt idx="594">
                  <c:v>98.4</c:v>
                </c:pt>
                <c:pt idx="595">
                  <c:v>98.4</c:v>
                </c:pt>
                <c:pt idx="596">
                  <c:v>98.4</c:v>
                </c:pt>
                <c:pt idx="597">
                  <c:v>98.4</c:v>
                </c:pt>
                <c:pt idx="598">
                  <c:v>98.4</c:v>
                </c:pt>
                <c:pt idx="599">
                  <c:v>98.4</c:v>
                </c:pt>
                <c:pt idx="600">
                  <c:v>98.4</c:v>
                </c:pt>
                <c:pt idx="601">
                  <c:v>98.4</c:v>
                </c:pt>
                <c:pt idx="602">
                  <c:v>98.4</c:v>
                </c:pt>
                <c:pt idx="603">
                  <c:v>98.4</c:v>
                </c:pt>
                <c:pt idx="604">
                  <c:v>98.4</c:v>
                </c:pt>
                <c:pt idx="605">
                  <c:v>98.4</c:v>
                </c:pt>
                <c:pt idx="606">
                  <c:v>98.4</c:v>
                </c:pt>
                <c:pt idx="607">
                  <c:v>98.4</c:v>
                </c:pt>
                <c:pt idx="608">
                  <c:v>98.4</c:v>
                </c:pt>
                <c:pt idx="609">
                  <c:v>98.4</c:v>
                </c:pt>
                <c:pt idx="610">
                  <c:v>98.4</c:v>
                </c:pt>
                <c:pt idx="611">
                  <c:v>98.4</c:v>
                </c:pt>
                <c:pt idx="612">
                  <c:v>98.4</c:v>
                </c:pt>
                <c:pt idx="613">
                  <c:v>98.4</c:v>
                </c:pt>
                <c:pt idx="614">
                  <c:v>98.4</c:v>
                </c:pt>
                <c:pt idx="615">
                  <c:v>98.4</c:v>
                </c:pt>
                <c:pt idx="616">
                  <c:v>98.4</c:v>
                </c:pt>
                <c:pt idx="617">
                  <c:v>98.4</c:v>
                </c:pt>
                <c:pt idx="618">
                  <c:v>98.4</c:v>
                </c:pt>
                <c:pt idx="619">
                  <c:v>98.4</c:v>
                </c:pt>
                <c:pt idx="620">
                  <c:v>98.4</c:v>
                </c:pt>
                <c:pt idx="621">
                  <c:v>98.4</c:v>
                </c:pt>
                <c:pt idx="622">
                  <c:v>98.4</c:v>
                </c:pt>
                <c:pt idx="623">
                  <c:v>98.4</c:v>
                </c:pt>
                <c:pt idx="624">
                  <c:v>98.4</c:v>
                </c:pt>
                <c:pt idx="625">
                  <c:v>98.4</c:v>
                </c:pt>
                <c:pt idx="626">
                  <c:v>98.4</c:v>
                </c:pt>
                <c:pt idx="627">
                  <c:v>98.4</c:v>
                </c:pt>
                <c:pt idx="628">
                  <c:v>98.4</c:v>
                </c:pt>
                <c:pt idx="629">
                  <c:v>98.4</c:v>
                </c:pt>
                <c:pt idx="630">
                  <c:v>98.4</c:v>
                </c:pt>
                <c:pt idx="631">
                  <c:v>98.4</c:v>
                </c:pt>
                <c:pt idx="632">
                  <c:v>98.4</c:v>
                </c:pt>
                <c:pt idx="633">
                  <c:v>98.4</c:v>
                </c:pt>
                <c:pt idx="634">
                  <c:v>98.4</c:v>
                </c:pt>
                <c:pt idx="635">
                  <c:v>98.4</c:v>
                </c:pt>
                <c:pt idx="636">
                  <c:v>98.4</c:v>
                </c:pt>
                <c:pt idx="637">
                  <c:v>98.4</c:v>
                </c:pt>
                <c:pt idx="638">
                  <c:v>98.4</c:v>
                </c:pt>
                <c:pt idx="639">
                  <c:v>98.4</c:v>
                </c:pt>
                <c:pt idx="640">
                  <c:v>98.4</c:v>
                </c:pt>
                <c:pt idx="641">
                  <c:v>98.4</c:v>
                </c:pt>
                <c:pt idx="642">
                  <c:v>98.4</c:v>
                </c:pt>
                <c:pt idx="643">
                  <c:v>98.4</c:v>
                </c:pt>
                <c:pt idx="644">
                  <c:v>98.4</c:v>
                </c:pt>
                <c:pt idx="645">
                  <c:v>98.4</c:v>
                </c:pt>
                <c:pt idx="646">
                  <c:v>98.4</c:v>
                </c:pt>
                <c:pt idx="647">
                  <c:v>98.4</c:v>
                </c:pt>
                <c:pt idx="648">
                  <c:v>98.4</c:v>
                </c:pt>
                <c:pt idx="649">
                  <c:v>98.4</c:v>
                </c:pt>
                <c:pt idx="650">
                  <c:v>98.4</c:v>
                </c:pt>
                <c:pt idx="651">
                  <c:v>98.4</c:v>
                </c:pt>
                <c:pt idx="652">
                  <c:v>98.4</c:v>
                </c:pt>
                <c:pt idx="653">
                  <c:v>98.4</c:v>
                </c:pt>
                <c:pt idx="654">
                  <c:v>98.4</c:v>
                </c:pt>
                <c:pt idx="655">
                  <c:v>98.4</c:v>
                </c:pt>
                <c:pt idx="656">
                  <c:v>98.4</c:v>
                </c:pt>
                <c:pt idx="657">
                  <c:v>98.4</c:v>
                </c:pt>
                <c:pt idx="658">
                  <c:v>98.4</c:v>
                </c:pt>
                <c:pt idx="659">
                  <c:v>98.4</c:v>
                </c:pt>
                <c:pt idx="660">
                  <c:v>98.4</c:v>
                </c:pt>
                <c:pt idx="661">
                  <c:v>98.4</c:v>
                </c:pt>
                <c:pt idx="662">
                  <c:v>98.4</c:v>
                </c:pt>
                <c:pt idx="663">
                  <c:v>98.4</c:v>
                </c:pt>
                <c:pt idx="664">
                  <c:v>98.4</c:v>
                </c:pt>
                <c:pt idx="665">
                  <c:v>98.4</c:v>
                </c:pt>
                <c:pt idx="666">
                  <c:v>98.4</c:v>
                </c:pt>
                <c:pt idx="667">
                  <c:v>98.4</c:v>
                </c:pt>
                <c:pt idx="668">
                  <c:v>98.4</c:v>
                </c:pt>
                <c:pt idx="669">
                  <c:v>98.4</c:v>
                </c:pt>
                <c:pt idx="670">
                  <c:v>98.4</c:v>
                </c:pt>
                <c:pt idx="671">
                  <c:v>98.4</c:v>
                </c:pt>
                <c:pt idx="672">
                  <c:v>98.4</c:v>
                </c:pt>
                <c:pt idx="673">
                  <c:v>98.4</c:v>
                </c:pt>
                <c:pt idx="674">
                  <c:v>98.4</c:v>
                </c:pt>
                <c:pt idx="675">
                  <c:v>98.4</c:v>
                </c:pt>
                <c:pt idx="676">
                  <c:v>98.4</c:v>
                </c:pt>
                <c:pt idx="677">
                  <c:v>98.4</c:v>
                </c:pt>
                <c:pt idx="678">
                  <c:v>98.4</c:v>
                </c:pt>
                <c:pt idx="679">
                  <c:v>98.4</c:v>
                </c:pt>
                <c:pt idx="680">
                  <c:v>98.4</c:v>
                </c:pt>
                <c:pt idx="681">
                  <c:v>98.4</c:v>
                </c:pt>
                <c:pt idx="682">
                  <c:v>98.4</c:v>
                </c:pt>
                <c:pt idx="683">
                  <c:v>98.4</c:v>
                </c:pt>
                <c:pt idx="684">
                  <c:v>98.4</c:v>
                </c:pt>
                <c:pt idx="685">
                  <c:v>98.4</c:v>
                </c:pt>
                <c:pt idx="686">
                  <c:v>98.4</c:v>
                </c:pt>
                <c:pt idx="687">
                  <c:v>98.4</c:v>
                </c:pt>
                <c:pt idx="688">
                  <c:v>98.4</c:v>
                </c:pt>
                <c:pt idx="689">
                  <c:v>98.4</c:v>
                </c:pt>
                <c:pt idx="690">
                  <c:v>98.4</c:v>
                </c:pt>
                <c:pt idx="691">
                  <c:v>98.4</c:v>
                </c:pt>
                <c:pt idx="692">
                  <c:v>98.4</c:v>
                </c:pt>
                <c:pt idx="693">
                  <c:v>98.4</c:v>
                </c:pt>
                <c:pt idx="694">
                  <c:v>98.4</c:v>
                </c:pt>
                <c:pt idx="695">
                  <c:v>98.4</c:v>
                </c:pt>
                <c:pt idx="696">
                  <c:v>98.4</c:v>
                </c:pt>
                <c:pt idx="697">
                  <c:v>98.4</c:v>
                </c:pt>
                <c:pt idx="698">
                  <c:v>98.4</c:v>
                </c:pt>
                <c:pt idx="699">
                  <c:v>98.4</c:v>
                </c:pt>
                <c:pt idx="700">
                  <c:v>98.4</c:v>
                </c:pt>
                <c:pt idx="701">
                  <c:v>98.4</c:v>
                </c:pt>
                <c:pt idx="702">
                  <c:v>98.4</c:v>
                </c:pt>
                <c:pt idx="703">
                  <c:v>98.4</c:v>
                </c:pt>
                <c:pt idx="704">
                  <c:v>98.4</c:v>
                </c:pt>
                <c:pt idx="705">
                  <c:v>98.4</c:v>
                </c:pt>
                <c:pt idx="706">
                  <c:v>98.4</c:v>
                </c:pt>
                <c:pt idx="707">
                  <c:v>98.4</c:v>
                </c:pt>
                <c:pt idx="708">
                  <c:v>98.4</c:v>
                </c:pt>
                <c:pt idx="709">
                  <c:v>98.4</c:v>
                </c:pt>
                <c:pt idx="710">
                  <c:v>98.4</c:v>
                </c:pt>
                <c:pt idx="711">
                  <c:v>98.4</c:v>
                </c:pt>
                <c:pt idx="712">
                  <c:v>98.4</c:v>
                </c:pt>
                <c:pt idx="713">
                  <c:v>98.4</c:v>
                </c:pt>
                <c:pt idx="714">
                  <c:v>98.4</c:v>
                </c:pt>
                <c:pt idx="715">
                  <c:v>98.4</c:v>
                </c:pt>
                <c:pt idx="716">
                  <c:v>98.4</c:v>
                </c:pt>
                <c:pt idx="717">
                  <c:v>98.4</c:v>
                </c:pt>
                <c:pt idx="718">
                  <c:v>98.4</c:v>
                </c:pt>
                <c:pt idx="719">
                  <c:v>98.4</c:v>
                </c:pt>
                <c:pt idx="720">
                  <c:v>98.4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'Combined Data'!$K$32</c:f>
              <c:strCache>
                <c:ptCount val="1"/>
                <c:pt idx="0">
                  <c:v>LOS D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Data'!$K$33:$K$753</c:f>
              <c:numCache>
                <c:formatCode>General</c:formatCode>
                <c:ptCount val="721"/>
                <c:pt idx="0">
                  <c:v>91.5</c:v>
                </c:pt>
                <c:pt idx="1">
                  <c:v>91.5</c:v>
                </c:pt>
                <c:pt idx="2">
                  <c:v>91.5</c:v>
                </c:pt>
                <c:pt idx="3">
                  <c:v>91.5</c:v>
                </c:pt>
                <c:pt idx="4">
                  <c:v>91.5</c:v>
                </c:pt>
                <c:pt idx="5">
                  <c:v>91.5</c:v>
                </c:pt>
                <c:pt idx="6">
                  <c:v>91.5</c:v>
                </c:pt>
                <c:pt idx="7">
                  <c:v>91.5</c:v>
                </c:pt>
                <c:pt idx="8">
                  <c:v>91.5</c:v>
                </c:pt>
                <c:pt idx="9">
                  <c:v>91.5</c:v>
                </c:pt>
                <c:pt idx="10">
                  <c:v>91.5</c:v>
                </c:pt>
                <c:pt idx="11">
                  <c:v>91.5</c:v>
                </c:pt>
                <c:pt idx="12">
                  <c:v>91.5</c:v>
                </c:pt>
                <c:pt idx="13">
                  <c:v>91.5</c:v>
                </c:pt>
                <c:pt idx="14">
                  <c:v>91.5</c:v>
                </c:pt>
                <c:pt idx="15">
                  <c:v>91.5</c:v>
                </c:pt>
                <c:pt idx="16">
                  <c:v>91.5</c:v>
                </c:pt>
                <c:pt idx="17">
                  <c:v>91.5</c:v>
                </c:pt>
                <c:pt idx="18">
                  <c:v>91.5</c:v>
                </c:pt>
                <c:pt idx="19">
                  <c:v>91.5</c:v>
                </c:pt>
                <c:pt idx="20">
                  <c:v>91.5</c:v>
                </c:pt>
                <c:pt idx="21">
                  <c:v>91.5</c:v>
                </c:pt>
                <c:pt idx="22">
                  <c:v>91.5</c:v>
                </c:pt>
                <c:pt idx="23">
                  <c:v>91.5</c:v>
                </c:pt>
                <c:pt idx="24">
                  <c:v>91.5</c:v>
                </c:pt>
                <c:pt idx="25">
                  <c:v>91.5</c:v>
                </c:pt>
                <c:pt idx="26">
                  <c:v>91.5</c:v>
                </c:pt>
                <c:pt idx="27">
                  <c:v>91.5</c:v>
                </c:pt>
                <c:pt idx="28">
                  <c:v>91.5</c:v>
                </c:pt>
                <c:pt idx="29">
                  <c:v>91.5</c:v>
                </c:pt>
                <c:pt idx="30">
                  <c:v>91.5</c:v>
                </c:pt>
                <c:pt idx="31">
                  <c:v>91.5</c:v>
                </c:pt>
                <c:pt idx="32">
                  <c:v>91.5</c:v>
                </c:pt>
                <c:pt idx="33">
                  <c:v>91.5</c:v>
                </c:pt>
                <c:pt idx="34">
                  <c:v>91.5</c:v>
                </c:pt>
                <c:pt idx="35">
                  <c:v>91.5</c:v>
                </c:pt>
                <c:pt idx="36">
                  <c:v>91.5</c:v>
                </c:pt>
                <c:pt idx="37">
                  <c:v>91.5</c:v>
                </c:pt>
                <c:pt idx="38">
                  <c:v>91.5</c:v>
                </c:pt>
                <c:pt idx="39">
                  <c:v>91.5</c:v>
                </c:pt>
                <c:pt idx="40">
                  <c:v>91.5</c:v>
                </c:pt>
                <c:pt idx="41">
                  <c:v>91.5</c:v>
                </c:pt>
                <c:pt idx="42">
                  <c:v>91.5</c:v>
                </c:pt>
                <c:pt idx="43">
                  <c:v>91.5</c:v>
                </c:pt>
                <c:pt idx="44">
                  <c:v>91.5</c:v>
                </c:pt>
                <c:pt idx="45">
                  <c:v>91.5</c:v>
                </c:pt>
                <c:pt idx="46">
                  <c:v>91.5</c:v>
                </c:pt>
                <c:pt idx="47">
                  <c:v>91.5</c:v>
                </c:pt>
                <c:pt idx="48">
                  <c:v>91.5</c:v>
                </c:pt>
                <c:pt idx="49">
                  <c:v>91.5</c:v>
                </c:pt>
                <c:pt idx="50">
                  <c:v>91.5</c:v>
                </c:pt>
                <c:pt idx="51">
                  <c:v>91.5</c:v>
                </c:pt>
                <c:pt idx="52">
                  <c:v>91.5</c:v>
                </c:pt>
                <c:pt idx="53">
                  <c:v>91.5</c:v>
                </c:pt>
                <c:pt idx="54">
                  <c:v>91.5</c:v>
                </c:pt>
                <c:pt idx="55">
                  <c:v>91.5</c:v>
                </c:pt>
                <c:pt idx="56">
                  <c:v>91.5</c:v>
                </c:pt>
                <c:pt idx="57">
                  <c:v>91.5</c:v>
                </c:pt>
                <c:pt idx="58">
                  <c:v>91.5</c:v>
                </c:pt>
                <c:pt idx="59">
                  <c:v>91.5</c:v>
                </c:pt>
                <c:pt idx="60">
                  <c:v>91.5</c:v>
                </c:pt>
                <c:pt idx="61">
                  <c:v>91.5</c:v>
                </c:pt>
                <c:pt idx="62">
                  <c:v>91.5</c:v>
                </c:pt>
                <c:pt idx="63">
                  <c:v>91.5</c:v>
                </c:pt>
                <c:pt idx="64">
                  <c:v>91.5</c:v>
                </c:pt>
                <c:pt idx="65">
                  <c:v>91.5</c:v>
                </c:pt>
                <c:pt idx="66">
                  <c:v>91.5</c:v>
                </c:pt>
                <c:pt idx="67">
                  <c:v>91.5</c:v>
                </c:pt>
                <c:pt idx="68">
                  <c:v>91.5</c:v>
                </c:pt>
                <c:pt idx="69">
                  <c:v>91.5</c:v>
                </c:pt>
                <c:pt idx="70">
                  <c:v>91.5</c:v>
                </c:pt>
                <c:pt idx="71">
                  <c:v>91.5</c:v>
                </c:pt>
                <c:pt idx="72">
                  <c:v>91.5</c:v>
                </c:pt>
                <c:pt idx="73">
                  <c:v>91.5</c:v>
                </c:pt>
                <c:pt idx="74">
                  <c:v>91.5</c:v>
                </c:pt>
                <c:pt idx="75">
                  <c:v>91.5</c:v>
                </c:pt>
                <c:pt idx="76">
                  <c:v>91.5</c:v>
                </c:pt>
                <c:pt idx="77">
                  <c:v>91.5</c:v>
                </c:pt>
                <c:pt idx="78">
                  <c:v>91.5</c:v>
                </c:pt>
                <c:pt idx="79">
                  <c:v>91.5</c:v>
                </c:pt>
                <c:pt idx="80">
                  <c:v>91.5</c:v>
                </c:pt>
                <c:pt idx="81">
                  <c:v>91.5</c:v>
                </c:pt>
                <c:pt idx="82">
                  <c:v>91.5</c:v>
                </c:pt>
                <c:pt idx="83">
                  <c:v>91.5</c:v>
                </c:pt>
                <c:pt idx="84">
                  <c:v>91.5</c:v>
                </c:pt>
                <c:pt idx="85">
                  <c:v>91.5</c:v>
                </c:pt>
                <c:pt idx="86">
                  <c:v>91.5</c:v>
                </c:pt>
                <c:pt idx="87">
                  <c:v>91.5</c:v>
                </c:pt>
                <c:pt idx="88">
                  <c:v>91.5</c:v>
                </c:pt>
                <c:pt idx="89">
                  <c:v>91.5</c:v>
                </c:pt>
                <c:pt idx="90">
                  <c:v>91.5</c:v>
                </c:pt>
                <c:pt idx="91">
                  <c:v>91.5</c:v>
                </c:pt>
                <c:pt idx="92">
                  <c:v>91.5</c:v>
                </c:pt>
                <c:pt idx="93">
                  <c:v>91.5</c:v>
                </c:pt>
                <c:pt idx="94">
                  <c:v>91.5</c:v>
                </c:pt>
                <c:pt idx="95">
                  <c:v>91.5</c:v>
                </c:pt>
                <c:pt idx="96">
                  <c:v>91.5</c:v>
                </c:pt>
                <c:pt idx="97">
                  <c:v>91.5</c:v>
                </c:pt>
                <c:pt idx="98">
                  <c:v>91.5</c:v>
                </c:pt>
                <c:pt idx="99">
                  <c:v>91.5</c:v>
                </c:pt>
                <c:pt idx="100">
                  <c:v>91.5</c:v>
                </c:pt>
                <c:pt idx="101">
                  <c:v>91.5</c:v>
                </c:pt>
                <c:pt idx="102">
                  <c:v>91.5</c:v>
                </c:pt>
                <c:pt idx="103">
                  <c:v>91.5</c:v>
                </c:pt>
                <c:pt idx="104">
                  <c:v>91.5</c:v>
                </c:pt>
                <c:pt idx="105">
                  <c:v>91.5</c:v>
                </c:pt>
                <c:pt idx="106">
                  <c:v>91.5</c:v>
                </c:pt>
                <c:pt idx="107">
                  <c:v>91.5</c:v>
                </c:pt>
                <c:pt idx="108">
                  <c:v>91.5</c:v>
                </c:pt>
                <c:pt idx="109">
                  <c:v>91.5</c:v>
                </c:pt>
                <c:pt idx="110">
                  <c:v>91.5</c:v>
                </c:pt>
                <c:pt idx="111">
                  <c:v>91.5</c:v>
                </c:pt>
                <c:pt idx="112">
                  <c:v>91.5</c:v>
                </c:pt>
                <c:pt idx="113">
                  <c:v>91.5</c:v>
                </c:pt>
                <c:pt idx="114">
                  <c:v>91.5</c:v>
                </c:pt>
                <c:pt idx="115">
                  <c:v>91.5</c:v>
                </c:pt>
                <c:pt idx="116">
                  <c:v>91.5</c:v>
                </c:pt>
                <c:pt idx="117">
                  <c:v>91.5</c:v>
                </c:pt>
                <c:pt idx="118">
                  <c:v>91.5</c:v>
                </c:pt>
                <c:pt idx="119">
                  <c:v>91.5</c:v>
                </c:pt>
                <c:pt idx="120">
                  <c:v>91.5</c:v>
                </c:pt>
                <c:pt idx="121">
                  <c:v>91.5</c:v>
                </c:pt>
                <c:pt idx="122">
                  <c:v>91.5</c:v>
                </c:pt>
                <c:pt idx="123">
                  <c:v>91.5</c:v>
                </c:pt>
                <c:pt idx="124">
                  <c:v>91.5</c:v>
                </c:pt>
                <c:pt idx="125">
                  <c:v>91.5</c:v>
                </c:pt>
                <c:pt idx="126">
                  <c:v>91.5</c:v>
                </c:pt>
                <c:pt idx="127">
                  <c:v>91.5</c:v>
                </c:pt>
                <c:pt idx="128">
                  <c:v>91.5</c:v>
                </c:pt>
                <c:pt idx="129">
                  <c:v>91.5</c:v>
                </c:pt>
                <c:pt idx="130">
                  <c:v>91.5</c:v>
                </c:pt>
                <c:pt idx="131">
                  <c:v>91.5</c:v>
                </c:pt>
                <c:pt idx="132">
                  <c:v>91.5</c:v>
                </c:pt>
                <c:pt idx="133">
                  <c:v>91.5</c:v>
                </c:pt>
                <c:pt idx="134">
                  <c:v>91.5</c:v>
                </c:pt>
                <c:pt idx="135">
                  <c:v>91.5</c:v>
                </c:pt>
                <c:pt idx="136">
                  <c:v>91.5</c:v>
                </c:pt>
                <c:pt idx="137">
                  <c:v>91.5</c:v>
                </c:pt>
                <c:pt idx="138">
                  <c:v>91.5</c:v>
                </c:pt>
                <c:pt idx="139">
                  <c:v>91.5</c:v>
                </c:pt>
                <c:pt idx="140">
                  <c:v>91.5</c:v>
                </c:pt>
                <c:pt idx="141">
                  <c:v>91.5</c:v>
                </c:pt>
                <c:pt idx="142">
                  <c:v>91.5</c:v>
                </c:pt>
                <c:pt idx="143">
                  <c:v>91.5</c:v>
                </c:pt>
                <c:pt idx="144">
                  <c:v>91.5</c:v>
                </c:pt>
                <c:pt idx="145">
                  <c:v>91.5</c:v>
                </c:pt>
                <c:pt idx="146">
                  <c:v>91.5</c:v>
                </c:pt>
                <c:pt idx="147">
                  <c:v>91.5</c:v>
                </c:pt>
                <c:pt idx="148">
                  <c:v>91.5</c:v>
                </c:pt>
                <c:pt idx="149">
                  <c:v>91.5</c:v>
                </c:pt>
                <c:pt idx="150">
                  <c:v>91.5</c:v>
                </c:pt>
                <c:pt idx="151">
                  <c:v>91.5</c:v>
                </c:pt>
                <c:pt idx="152">
                  <c:v>91.5</c:v>
                </c:pt>
                <c:pt idx="153">
                  <c:v>91.5</c:v>
                </c:pt>
                <c:pt idx="154">
                  <c:v>91.5</c:v>
                </c:pt>
                <c:pt idx="155">
                  <c:v>91.5</c:v>
                </c:pt>
                <c:pt idx="156">
                  <c:v>91.5</c:v>
                </c:pt>
                <c:pt idx="157">
                  <c:v>91.5</c:v>
                </c:pt>
                <c:pt idx="158">
                  <c:v>91.5</c:v>
                </c:pt>
                <c:pt idx="159">
                  <c:v>91.5</c:v>
                </c:pt>
                <c:pt idx="160">
                  <c:v>91.5</c:v>
                </c:pt>
                <c:pt idx="161">
                  <c:v>91.5</c:v>
                </c:pt>
                <c:pt idx="162">
                  <c:v>91.5</c:v>
                </c:pt>
                <c:pt idx="163">
                  <c:v>91.5</c:v>
                </c:pt>
                <c:pt idx="164">
                  <c:v>91.5</c:v>
                </c:pt>
                <c:pt idx="165">
                  <c:v>91.5</c:v>
                </c:pt>
                <c:pt idx="166">
                  <c:v>91.5</c:v>
                </c:pt>
                <c:pt idx="167">
                  <c:v>91.5</c:v>
                </c:pt>
                <c:pt idx="168">
                  <c:v>91.5</c:v>
                </c:pt>
                <c:pt idx="169">
                  <c:v>91.5</c:v>
                </c:pt>
                <c:pt idx="170">
                  <c:v>91.5</c:v>
                </c:pt>
                <c:pt idx="171">
                  <c:v>91.5</c:v>
                </c:pt>
                <c:pt idx="172">
                  <c:v>91.5</c:v>
                </c:pt>
                <c:pt idx="173">
                  <c:v>91.5</c:v>
                </c:pt>
                <c:pt idx="174">
                  <c:v>91.5</c:v>
                </c:pt>
                <c:pt idx="175">
                  <c:v>91.5</c:v>
                </c:pt>
                <c:pt idx="176">
                  <c:v>91.5</c:v>
                </c:pt>
                <c:pt idx="177">
                  <c:v>91.5</c:v>
                </c:pt>
                <c:pt idx="178">
                  <c:v>91.5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91.5</c:v>
                </c:pt>
                <c:pt idx="185">
                  <c:v>91.5</c:v>
                </c:pt>
                <c:pt idx="186">
                  <c:v>91.5</c:v>
                </c:pt>
                <c:pt idx="187">
                  <c:v>91.5</c:v>
                </c:pt>
                <c:pt idx="188">
                  <c:v>91.5</c:v>
                </c:pt>
                <c:pt idx="189">
                  <c:v>91.5</c:v>
                </c:pt>
                <c:pt idx="190">
                  <c:v>91.5</c:v>
                </c:pt>
                <c:pt idx="191">
                  <c:v>91.5</c:v>
                </c:pt>
                <c:pt idx="192">
                  <c:v>91.5</c:v>
                </c:pt>
                <c:pt idx="193">
                  <c:v>91.5</c:v>
                </c:pt>
                <c:pt idx="194">
                  <c:v>91.5</c:v>
                </c:pt>
                <c:pt idx="195">
                  <c:v>91.5</c:v>
                </c:pt>
                <c:pt idx="196">
                  <c:v>91.5</c:v>
                </c:pt>
                <c:pt idx="197">
                  <c:v>91.5</c:v>
                </c:pt>
                <c:pt idx="198">
                  <c:v>91.5</c:v>
                </c:pt>
                <c:pt idx="199">
                  <c:v>91.5</c:v>
                </c:pt>
                <c:pt idx="200">
                  <c:v>91.5</c:v>
                </c:pt>
                <c:pt idx="201">
                  <c:v>91.5</c:v>
                </c:pt>
                <c:pt idx="202">
                  <c:v>91.5</c:v>
                </c:pt>
                <c:pt idx="203">
                  <c:v>91.5</c:v>
                </c:pt>
                <c:pt idx="204">
                  <c:v>91.5</c:v>
                </c:pt>
                <c:pt idx="205">
                  <c:v>91.5</c:v>
                </c:pt>
                <c:pt idx="206">
                  <c:v>91.5</c:v>
                </c:pt>
                <c:pt idx="207">
                  <c:v>91.5</c:v>
                </c:pt>
                <c:pt idx="208">
                  <c:v>91.5</c:v>
                </c:pt>
                <c:pt idx="209">
                  <c:v>91.5</c:v>
                </c:pt>
                <c:pt idx="210">
                  <c:v>91.5</c:v>
                </c:pt>
                <c:pt idx="211">
                  <c:v>91.5</c:v>
                </c:pt>
                <c:pt idx="212">
                  <c:v>91.5</c:v>
                </c:pt>
                <c:pt idx="213">
                  <c:v>91.5</c:v>
                </c:pt>
                <c:pt idx="214">
                  <c:v>91.5</c:v>
                </c:pt>
                <c:pt idx="215">
                  <c:v>91.5</c:v>
                </c:pt>
                <c:pt idx="216">
                  <c:v>91.5</c:v>
                </c:pt>
                <c:pt idx="217">
                  <c:v>91.5</c:v>
                </c:pt>
                <c:pt idx="218">
                  <c:v>91.5</c:v>
                </c:pt>
                <c:pt idx="219">
                  <c:v>91.5</c:v>
                </c:pt>
                <c:pt idx="220">
                  <c:v>91.5</c:v>
                </c:pt>
                <c:pt idx="221">
                  <c:v>91.5</c:v>
                </c:pt>
                <c:pt idx="222">
                  <c:v>91.5</c:v>
                </c:pt>
                <c:pt idx="223">
                  <c:v>91.5</c:v>
                </c:pt>
                <c:pt idx="224">
                  <c:v>91.5</c:v>
                </c:pt>
                <c:pt idx="225">
                  <c:v>91.5</c:v>
                </c:pt>
                <c:pt idx="226">
                  <c:v>91.5</c:v>
                </c:pt>
                <c:pt idx="227">
                  <c:v>91.5</c:v>
                </c:pt>
                <c:pt idx="228">
                  <c:v>91.5</c:v>
                </c:pt>
                <c:pt idx="229">
                  <c:v>91.5</c:v>
                </c:pt>
                <c:pt idx="230">
                  <c:v>91.5</c:v>
                </c:pt>
                <c:pt idx="231">
                  <c:v>91.5</c:v>
                </c:pt>
                <c:pt idx="232">
                  <c:v>91.5</c:v>
                </c:pt>
                <c:pt idx="233">
                  <c:v>91.5</c:v>
                </c:pt>
                <c:pt idx="234">
                  <c:v>91.5</c:v>
                </c:pt>
                <c:pt idx="235">
                  <c:v>91.5</c:v>
                </c:pt>
                <c:pt idx="236">
                  <c:v>91.5</c:v>
                </c:pt>
                <c:pt idx="237">
                  <c:v>91.5</c:v>
                </c:pt>
                <c:pt idx="238">
                  <c:v>91.5</c:v>
                </c:pt>
                <c:pt idx="239">
                  <c:v>91.5</c:v>
                </c:pt>
                <c:pt idx="240">
                  <c:v>91.5</c:v>
                </c:pt>
                <c:pt idx="241">
                  <c:v>91.5</c:v>
                </c:pt>
                <c:pt idx="242">
                  <c:v>91.5</c:v>
                </c:pt>
                <c:pt idx="243">
                  <c:v>91.5</c:v>
                </c:pt>
                <c:pt idx="244">
                  <c:v>91.5</c:v>
                </c:pt>
                <c:pt idx="245">
                  <c:v>91.5</c:v>
                </c:pt>
                <c:pt idx="246">
                  <c:v>91.5</c:v>
                </c:pt>
                <c:pt idx="247">
                  <c:v>91.5</c:v>
                </c:pt>
                <c:pt idx="248">
                  <c:v>91.5</c:v>
                </c:pt>
                <c:pt idx="249">
                  <c:v>91.5</c:v>
                </c:pt>
                <c:pt idx="250">
                  <c:v>91.5</c:v>
                </c:pt>
                <c:pt idx="251">
                  <c:v>91.5</c:v>
                </c:pt>
                <c:pt idx="252">
                  <c:v>91.5</c:v>
                </c:pt>
                <c:pt idx="253">
                  <c:v>91.5</c:v>
                </c:pt>
                <c:pt idx="254">
                  <c:v>91.5</c:v>
                </c:pt>
                <c:pt idx="255">
                  <c:v>91.5</c:v>
                </c:pt>
                <c:pt idx="256">
                  <c:v>91.5</c:v>
                </c:pt>
                <c:pt idx="257">
                  <c:v>91.5</c:v>
                </c:pt>
                <c:pt idx="258">
                  <c:v>91.5</c:v>
                </c:pt>
                <c:pt idx="259">
                  <c:v>91.5</c:v>
                </c:pt>
                <c:pt idx="260">
                  <c:v>91.5</c:v>
                </c:pt>
                <c:pt idx="261">
                  <c:v>91.5</c:v>
                </c:pt>
                <c:pt idx="262">
                  <c:v>91.5</c:v>
                </c:pt>
                <c:pt idx="263">
                  <c:v>91.5</c:v>
                </c:pt>
                <c:pt idx="264">
                  <c:v>91.5</c:v>
                </c:pt>
                <c:pt idx="265">
                  <c:v>91.5</c:v>
                </c:pt>
                <c:pt idx="266">
                  <c:v>91.5</c:v>
                </c:pt>
                <c:pt idx="267">
                  <c:v>91.5</c:v>
                </c:pt>
                <c:pt idx="268">
                  <c:v>91.5</c:v>
                </c:pt>
                <c:pt idx="269">
                  <c:v>91.5</c:v>
                </c:pt>
                <c:pt idx="270">
                  <c:v>91.5</c:v>
                </c:pt>
                <c:pt idx="271">
                  <c:v>91.5</c:v>
                </c:pt>
                <c:pt idx="272">
                  <c:v>91.5</c:v>
                </c:pt>
                <c:pt idx="273">
                  <c:v>91.5</c:v>
                </c:pt>
                <c:pt idx="274">
                  <c:v>91.5</c:v>
                </c:pt>
                <c:pt idx="275">
                  <c:v>91.5</c:v>
                </c:pt>
                <c:pt idx="276">
                  <c:v>91.5</c:v>
                </c:pt>
                <c:pt idx="277">
                  <c:v>91.5</c:v>
                </c:pt>
                <c:pt idx="278">
                  <c:v>91.5</c:v>
                </c:pt>
                <c:pt idx="279">
                  <c:v>91.5</c:v>
                </c:pt>
                <c:pt idx="280">
                  <c:v>91.5</c:v>
                </c:pt>
                <c:pt idx="281">
                  <c:v>91.5</c:v>
                </c:pt>
                <c:pt idx="282">
                  <c:v>91.5</c:v>
                </c:pt>
                <c:pt idx="283">
                  <c:v>91.5</c:v>
                </c:pt>
                <c:pt idx="284">
                  <c:v>91.5</c:v>
                </c:pt>
                <c:pt idx="285">
                  <c:v>91.5</c:v>
                </c:pt>
                <c:pt idx="286">
                  <c:v>91.5</c:v>
                </c:pt>
                <c:pt idx="287">
                  <c:v>91.5</c:v>
                </c:pt>
                <c:pt idx="288">
                  <c:v>91.5</c:v>
                </c:pt>
                <c:pt idx="289">
                  <c:v>91.5</c:v>
                </c:pt>
                <c:pt idx="290">
                  <c:v>91.5</c:v>
                </c:pt>
                <c:pt idx="291">
                  <c:v>91.5</c:v>
                </c:pt>
                <c:pt idx="292">
                  <c:v>91.5</c:v>
                </c:pt>
                <c:pt idx="293">
                  <c:v>91.5</c:v>
                </c:pt>
                <c:pt idx="294">
                  <c:v>91.5</c:v>
                </c:pt>
                <c:pt idx="295">
                  <c:v>91.5</c:v>
                </c:pt>
                <c:pt idx="296">
                  <c:v>91.5</c:v>
                </c:pt>
                <c:pt idx="297">
                  <c:v>91.5</c:v>
                </c:pt>
                <c:pt idx="298">
                  <c:v>91.5</c:v>
                </c:pt>
                <c:pt idx="299">
                  <c:v>91.5</c:v>
                </c:pt>
                <c:pt idx="300">
                  <c:v>91.5</c:v>
                </c:pt>
                <c:pt idx="301">
                  <c:v>91.5</c:v>
                </c:pt>
                <c:pt idx="302">
                  <c:v>91.5</c:v>
                </c:pt>
                <c:pt idx="303">
                  <c:v>91.5</c:v>
                </c:pt>
                <c:pt idx="304">
                  <c:v>91.5</c:v>
                </c:pt>
                <c:pt idx="305">
                  <c:v>91.5</c:v>
                </c:pt>
                <c:pt idx="306">
                  <c:v>91.5</c:v>
                </c:pt>
                <c:pt idx="307">
                  <c:v>91.5</c:v>
                </c:pt>
                <c:pt idx="308">
                  <c:v>91.5</c:v>
                </c:pt>
                <c:pt idx="309">
                  <c:v>91.5</c:v>
                </c:pt>
                <c:pt idx="310">
                  <c:v>91.5</c:v>
                </c:pt>
                <c:pt idx="311">
                  <c:v>91.5</c:v>
                </c:pt>
                <c:pt idx="312">
                  <c:v>91.5</c:v>
                </c:pt>
                <c:pt idx="313">
                  <c:v>91.5</c:v>
                </c:pt>
                <c:pt idx="314">
                  <c:v>91.5</c:v>
                </c:pt>
                <c:pt idx="315">
                  <c:v>91.5</c:v>
                </c:pt>
                <c:pt idx="316">
                  <c:v>91.5</c:v>
                </c:pt>
                <c:pt idx="317">
                  <c:v>91.5</c:v>
                </c:pt>
                <c:pt idx="318">
                  <c:v>91.5</c:v>
                </c:pt>
                <c:pt idx="319">
                  <c:v>91.5</c:v>
                </c:pt>
                <c:pt idx="320">
                  <c:v>91.5</c:v>
                </c:pt>
                <c:pt idx="321">
                  <c:v>91.5</c:v>
                </c:pt>
                <c:pt idx="322">
                  <c:v>91.5</c:v>
                </c:pt>
                <c:pt idx="323">
                  <c:v>91.5</c:v>
                </c:pt>
                <c:pt idx="324">
                  <c:v>91.5</c:v>
                </c:pt>
                <c:pt idx="325">
                  <c:v>91.5</c:v>
                </c:pt>
                <c:pt idx="326">
                  <c:v>91.5</c:v>
                </c:pt>
                <c:pt idx="327">
                  <c:v>91.5</c:v>
                </c:pt>
                <c:pt idx="328">
                  <c:v>91.5</c:v>
                </c:pt>
                <c:pt idx="329">
                  <c:v>91.5</c:v>
                </c:pt>
                <c:pt idx="330">
                  <c:v>91.5</c:v>
                </c:pt>
                <c:pt idx="331">
                  <c:v>91.5</c:v>
                </c:pt>
                <c:pt idx="332">
                  <c:v>91.5</c:v>
                </c:pt>
                <c:pt idx="333">
                  <c:v>91.5</c:v>
                </c:pt>
                <c:pt idx="334">
                  <c:v>91.5</c:v>
                </c:pt>
                <c:pt idx="335">
                  <c:v>91.5</c:v>
                </c:pt>
                <c:pt idx="336">
                  <c:v>91.5</c:v>
                </c:pt>
                <c:pt idx="337">
                  <c:v>91.5</c:v>
                </c:pt>
                <c:pt idx="338">
                  <c:v>91.5</c:v>
                </c:pt>
                <c:pt idx="339">
                  <c:v>91.5</c:v>
                </c:pt>
                <c:pt idx="340">
                  <c:v>91.5</c:v>
                </c:pt>
                <c:pt idx="341">
                  <c:v>91.5</c:v>
                </c:pt>
                <c:pt idx="342">
                  <c:v>91.5</c:v>
                </c:pt>
                <c:pt idx="343">
                  <c:v>91.5</c:v>
                </c:pt>
                <c:pt idx="344">
                  <c:v>91.5</c:v>
                </c:pt>
                <c:pt idx="345">
                  <c:v>91.5</c:v>
                </c:pt>
                <c:pt idx="346">
                  <c:v>91.5</c:v>
                </c:pt>
                <c:pt idx="347">
                  <c:v>91.5</c:v>
                </c:pt>
                <c:pt idx="348">
                  <c:v>91.5</c:v>
                </c:pt>
                <c:pt idx="349">
                  <c:v>91.5</c:v>
                </c:pt>
                <c:pt idx="350">
                  <c:v>91.5</c:v>
                </c:pt>
                <c:pt idx="351">
                  <c:v>91.5</c:v>
                </c:pt>
                <c:pt idx="352">
                  <c:v>91.5</c:v>
                </c:pt>
                <c:pt idx="353">
                  <c:v>91.5</c:v>
                </c:pt>
                <c:pt idx="354">
                  <c:v>91.5</c:v>
                </c:pt>
                <c:pt idx="355">
                  <c:v>91.5</c:v>
                </c:pt>
                <c:pt idx="356">
                  <c:v>91.5</c:v>
                </c:pt>
                <c:pt idx="357">
                  <c:v>91.5</c:v>
                </c:pt>
                <c:pt idx="358">
                  <c:v>91.5</c:v>
                </c:pt>
                <c:pt idx="359">
                  <c:v>91.5</c:v>
                </c:pt>
                <c:pt idx="360">
                  <c:v>91.5</c:v>
                </c:pt>
                <c:pt idx="361">
                  <c:v>91.5</c:v>
                </c:pt>
                <c:pt idx="362">
                  <c:v>91.5</c:v>
                </c:pt>
                <c:pt idx="363">
                  <c:v>91.5</c:v>
                </c:pt>
                <c:pt idx="364">
                  <c:v>91.5</c:v>
                </c:pt>
                <c:pt idx="365">
                  <c:v>91.5</c:v>
                </c:pt>
                <c:pt idx="366">
                  <c:v>91.5</c:v>
                </c:pt>
                <c:pt idx="367">
                  <c:v>91.5</c:v>
                </c:pt>
                <c:pt idx="368">
                  <c:v>91.5</c:v>
                </c:pt>
                <c:pt idx="369">
                  <c:v>91.5</c:v>
                </c:pt>
                <c:pt idx="370">
                  <c:v>91.5</c:v>
                </c:pt>
                <c:pt idx="371">
                  <c:v>91.5</c:v>
                </c:pt>
                <c:pt idx="372">
                  <c:v>91.5</c:v>
                </c:pt>
                <c:pt idx="373">
                  <c:v>91.5</c:v>
                </c:pt>
                <c:pt idx="374">
                  <c:v>91.5</c:v>
                </c:pt>
                <c:pt idx="375">
                  <c:v>91.5</c:v>
                </c:pt>
                <c:pt idx="376">
                  <c:v>91.5</c:v>
                </c:pt>
                <c:pt idx="377">
                  <c:v>91.5</c:v>
                </c:pt>
                <c:pt idx="378">
                  <c:v>91.5</c:v>
                </c:pt>
                <c:pt idx="379">
                  <c:v>91.5</c:v>
                </c:pt>
                <c:pt idx="380">
                  <c:v>91.5</c:v>
                </c:pt>
                <c:pt idx="381">
                  <c:v>91.5</c:v>
                </c:pt>
                <c:pt idx="382">
                  <c:v>91.5</c:v>
                </c:pt>
                <c:pt idx="383">
                  <c:v>91.5</c:v>
                </c:pt>
                <c:pt idx="384">
                  <c:v>91.5</c:v>
                </c:pt>
                <c:pt idx="385">
                  <c:v>91.5</c:v>
                </c:pt>
                <c:pt idx="386">
                  <c:v>91.5</c:v>
                </c:pt>
                <c:pt idx="387">
                  <c:v>91.5</c:v>
                </c:pt>
                <c:pt idx="388">
                  <c:v>91.5</c:v>
                </c:pt>
                <c:pt idx="389">
                  <c:v>91.5</c:v>
                </c:pt>
                <c:pt idx="390">
                  <c:v>91.5</c:v>
                </c:pt>
                <c:pt idx="391">
                  <c:v>91.5</c:v>
                </c:pt>
                <c:pt idx="392">
                  <c:v>91.5</c:v>
                </c:pt>
                <c:pt idx="393">
                  <c:v>91.5</c:v>
                </c:pt>
                <c:pt idx="394">
                  <c:v>91.5</c:v>
                </c:pt>
                <c:pt idx="395">
                  <c:v>91.5</c:v>
                </c:pt>
                <c:pt idx="396">
                  <c:v>91.5</c:v>
                </c:pt>
                <c:pt idx="397">
                  <c:v>91.5</c:v>
                </c:pt>
                <c:pt idx="398">
                  <c:v>91.5</c:v>
                </c:pt>
                <c:pt idx="399">
                  <c:v>91.5</c:v>
                </c:pt>
                <c:pt idx="400">
                  <c:v>91.5</c:v>
                </c:pt>
                <c:pt idx="401">
                  <c:v>91.5</c:v>
                </c:pt>
                <c:pt idx="402">
                  <c:v>91.5</c:v>
                </c:pt>
                <c:pt idx="403">
                  <c:v>91.5</c:v>
                </c:pt>
                <c:pt idx="404">
                  <c:v>91.5</c:v>
                </c:pt>
                <c:pt idx="405">
                  <c:v>91.5</c:v>
                </c:pt>
                <c:pt idx="406">
                  <c:v>91.5</c:v>
                </c:pt>
                <c:pt idx="407">
                  <c:v>91.5</c:v>
                </c:pt>
                <c:pt idx="408">
                  <c:v>91.5</c:v>
                </c:pt>
                <c:pt idx="409">
                  <c:v>91.5</c:v>
                </c:pt>
                <c:pt idx="410">
                  <c:v>91.5</c:v>
                </c:pt>
                <c:pt idx="411">
                  <c:v>91.5</c:v>
                </c:pt>
                <c:pt idx="412">
                  <c:v>91.5</c:v>
                </c:pt>
                <c:pt idx="413">
                  <c:v>91.5</c:v>
                </c:pt>
                <c:pt idx="414">
                  <c:v>91.5</c:v>
                </c:pt>
                <c:pt idx="415">
                  <c:v>91.5</c:v>
                </c:pt>
                <c:pt idx="416">
                  <c:v>91.5</c:v>
                </c:pt>
                <c:pt idx="417">
                  <c:v>91.5</c:v>
                </c:pt>
                <c:pt idx="418">
                  <c:v>91.5</c:v>
                </c:pt>
                <c:pt idx="419">
                  <c:v>91.5</c:v>
                </c:pt>
                <c:pt idx="420">
                  <c:v>91.5</c:v>
                </c:pt>
                <c:pt idx="421">
                  <c:v>91.5</c:v>
                </c:pt>
                <c:pt idx="422">
                  <c:v>91.5</c:v>
                </c:pt>
                <c:pt idx="423">
                  <c:v>91.5</c:v>
                </c:pt>
                <c:pt idx="424">
                  <c:v>91.5</c:v>
                </c:pt>
                <c:pt idx="425">
                  <c:v>91.5</c:v>
                </c:pt>
                <c:pt idx="426">
                  <c:v>91.5</c:v>
                </c:pt>
                <c:pt idx="427">
                  <c:v>91.5</c:v>
                </c:pt>
                <c:pt idx="428">
                  <c:v>91.5</c:v>
                </c:pt>
                <c:pt idx="429">
                  <c:v>91.5</c:v>
                </c:pt>
                <c:pt idx="430">
                  <c:v>91.5</c:v>
                </c:pt>
                <c:pt idx="431">
                  <c:v>91.5</c:v>
                </c:pt>
                <c:pt idx="432">
                  <c:v>91.5</c:v>
                </c:pt>
                <c:pt idx="433">
                  <c:v>91.5</c:v>
                </c:pt>
                <c:pt idx="434">
                  <c:v>91.5</c:v>
                </c:pt>
                <c:pt idx="435">
                  <c:v>91.5</c:v>
                </c:pt>
                <c:pt idx="436">
                  <c:v>91.5</c:v>
                </c:pt>
                <c:pt idx="437">
                  <c:v>91.5</c:v>
                </c:pt>
                <c:pt idx="438">
                  <c:v>91.5</c:v>
                </c:pt>
                <c:pt idx="439">
                  <c:v>91.5</c:v>
                </c:pt>
                <c:pt idx="440">
                  <c:v>91.5</c:v>
                </c:pt>
                <c:pt idx="441">
                  <c:v>91.5</c:v>
                </c:pt>
                <c:pt idx="442">
                  <c:v>91.5</c:v>
                </c:pt>
                <c:pt idx="443">
                  <c:v>91.5</c:v>
                </c:pt>
                <c:pt idx="444">
                  <c:v>91.5</c:v>
                </c:pt>
                <c:pt idx="445">
                  <c:v>91.5</c:v>
                </c:pt>
                <c:pt idx="446">
                  <c:v>91.5</c:v>
                </c:pt>
                <c:pt idx="447">
                  <c:v>91.5</c:v>
                </c:pt>
                <c:pt idx="448">
                  <c:v>91.5</c:v>
                </c:pt>
                <c:pt idx="449">
                  <c:v>91.5</c:v>
                </c:pt>
                <c:pt idx="450">
                  <c:v>91.5</c:v>
                </c:pt>
                <c:pt idx="451">
                  <c:v>91.5</c:v>
                </c:pt>
                <c:pt idx="452">
                  <c:v>91.5</c:v>
                </c:pt>
                <c:pt idx="453">
                  <c:v>91.5</c:v>
                </c:pt>
                <c:pt idx="454">
                  <c:v>91.5</c:v>
                </c:pt>
                <c:pt idx="455">
                  <c:v>91.5</c:v>
                </c:pt>
                <c:pt idx="456">
                  <c:v>91.5</c:v>
                </c:pt>
                <c:pt idx="457">
                  <c:v>91.5</c:v>
                </c:pt>
                <c:pt idx="458">
                  <c:v>91.5</c:v>
                </c:pt>
                <c:pt idx="459">
                  <c:v>91.5</c:v>
                </c:pt>
                <c:pt idx="460">
                  <c:v>91.5</c:v>
                </c:pt>
                <c:pt idx="461">
                  <c:v>91.5</c:v>
                </c:pt>
                <c:pt idx="462">
                  <c:v>91.5</c:v>
                </c:pt>
                <c:pt idx="463">
                  <c:v>91.5</c:v>
                </c:pt>
                <c:pt idx="464">
                  <c:v>91.5</c:v>
                </c:pt>
                <c:pt idx="465">
                  <c:v>91.5</c:v>
                </c:pt>
                <c:pt idx="466">
                  <c:v>91.5</c:v>
                </c:pt>
                <c:pt idx="467">
                  <c:v>91.5</c:v>
                </c:pt>
                <c:pt idx="468">
                  <c:v>91.5</c:v>
                </c:pt>
                <c:pt idx="469">
                  <c:v>91.5</c:v>
                </c:pt>
                <c:pt idx="470">
                  <c:v>91.5</c:v>
                </c:pt>
                <c:pt idx="471">
                  <c:v>91.5</c:v>
                </c:pt>
                <c:pt idx="472">
                  <c:v>91.5</c:v>
                </c:pt>
                <c:pt idx="473">
                  <c:v>91.5</c:v>
                </c:pt>
                <c:pt idx="474">
                  <c:v>91.5</c:v>
                </c:pt>
                <c:pt idx="475">
                  <c:v>91.5</c:v>
                </c:pt>
                <c:pt idx="476">
                  <c:v>91.5</c:v>
                </c:pt>
                <c:pt idx="477">
                  <c:v>91.5</c:v>
                </c:pt>
                <c:pt idx="478">
                  <c:v>91.5</c:v>
                </c:pt>
                <c:pt idx="479">
                  <c:v>91.5</c:v>
                </c:pt>
                <c:pt idx="480">
                  <c:v>91.5</c:v>
                </c:pt>
                <c:pt idx="481">
                  <c:v>91.5</c:v>
                </c:pt>
                <c:pt idx="482">
                  <c:v>91.5</c:v>
                </c:pt>
                <c:pt idx="483">
                  <c:v>91.5</c:v>
                </c:pt>
                <c:pt idx="484">
                  <c:v>91.5</c:v>
                </c:pt>
                <c:pt idx="485">
                  <c:v>91.5</c:v>
                </c:pt>
                <c:pt idx="486">
                  <c:v>91.5</c:v>
                </c:pt>
                <c:pt idx="487">
                  <c:v>91.5</c:v>
                </c:pt>
                <c:pt idx="488">
                  <c:v>91.5</c:v>
                </c:pt>
                <c:pt idx="489">
                  <c:v>91.5</c:v>
                </c:pt>
                <c:pt idx="490">
                  <c:v>91.5</c:v>
                </c:pt>
                <c:pt idx="491">
                  <c:v>91.5</c:v>
                </c:pt>
                <c:pt idx="492">
                  <c:v>91.5</c:v>
                </c:pt>
                <c:pt idx="493">
                  <c:v>91.5</c:v>
                </c:pt>
                <c:pt idx="494">
                  <c:v>91.5</c:v>
                </c:pt>
                <c:pt idx="495">
                  <c:v>91.5</c:v>
                </c:pt>
                <c:pt idx="496">
                  <c:v>91.5</c:v>
                </c:pt>
                <c:pt idx="497">
                  <c:v>91.5</c:v>
                </c:pt>
                <c:pt idx="498">
                  <c:v>91.5</c:v>
                </c:pt>
                <c:pt idx="499">
                  <c:v>91.5</c:v>
                </c:pt>
                <c:pt idx="500">
                  <c:v>91.5</c:v>
                </c:pt>
                <c:pt idx="501">
                  <c:v>91.5</c:v>
                </c:pt>
                <c:pt idx="502">
                  <c:v>91.5</c:v>
                </c:pt>
                <c:pt idx="503">
                  <c:v>91.5</c:v>
                </c:pt>
                <c:pt idx="504">
                  <c:v>91.5</c:v>
                </c:pt>
                <c:pt idx="505">
                  <c:v>91.5</c:v>
                </c:pt>
                <c:pt idx="506">
                  <c:v>91.5</c:v>
                </c:pt>
                <c:pt idx="507">
                  <c:v>91.5</c:v>
                </c:pt>
                <c:pt idx="508">
                  <c:v>91.5</c:v>
                </c:pt>
                <c:pt idx="509">
                  <c:v>91.5</c:v>
                </c:pt>
                <c:pt idx="510">
                  <c:v>91.5</c:v>
                </c:pt>
                <c:pt idx="511">
                  <c:v>91.5</c:v>
                </c:pt>
                <c:pt idx="512">
                  <c:v>91.5</c:v>
                </c:pt>
                <c:pt idx="513">
                  <c:v>91.5</c:v>
                </c:pt>
                <c:pt idx="514">
                  <c:v>91.5</c:v>
                </c:pt>
                <c:pt idx="515">
                  <c:v>91.5</c:v>
                </c:pt>
                <c:pt idx="516">
                  <c:v>91.5</c:v>
                </c:pt>
                <c:pt idx="517">
                  <c:v>91.5</c:v>
                </c:pt>
                <c:pt idx="518">
                  <c:v>91.5</c:v>
                </c:pt>
                <c:pt idx="519">
                  <c:v>91.5</c:v>
                </c:pt>
                <c:pt idx="520">
                  <c:v>91.5</c:v>
                </c:pt>
                <c:pt idx="521">
                  <c:v>91.5</c:v>
                </c:pt>
                <c:pt idx="522">
                  <c:v>91.5</c:v>
                </c:pt>
                <c:pt idx="523">
                  <c:v>91.5</c:v>
                </c:pt>
                <c:pt idx="524">
                  <c:v>91.5</c:v>
                </c:pt>
                <c:pt idx="525">
                  <c:v>91.5</c:v>
                </c:pt>
                <c:pt idx="526">
                  <c:v>91.5</c:v>
                </c:pt>
                <c:pt idx="527">
                  <c:v>91.5</c:v>
                </c:pt>
                <c:pt idx="528">
                  <c:v>91.5</c:v>
                </c:pt>
                <c:pt idx="529">
                  <c:v>91.5</c:v>
                </c:pt>
                <c:pt idx="530">
                  <c:v>91.5</c:v>
                </c:pt>
                <c:pt idx="531">
                  <c:v>91.5</c:v>
                </c:pt>
                <c:pt idx="532">
                  <c:v>91.5</c:v>
                </c:pt>
                <c:pt idx="533">
                  <c:v>91.5</c:v>
                </c:pt>
                <c:pt idx="534">
                  <c:v>91.5</c:v>
                </c:pt>
                <c:pt idx="535">
                  <c:v>91.5</c:v>
                </c:pt>
                <c:pt idx="536">
                  <c:v>91.5</c:v>
                </c:pt>
                <c:pt idx="537">
                  <c:v>91.5</c:v>
                </c:pt>
                <c:pt idx="538">
                  <c:v>91.5</c:v>
                </c:pt>
                <c:pt idx="539">
                  <c:v>91.5</c:v>
                </c:pt>
                <c:pt idx="540">
                  <c:v>91.5</c:v>
                </c:pt>
                <c:pt idx="541">
                  <c:v>91.5</c:v>
                </c:pt>
                <c:pt idx="542">
                  <c:v>91.5</c:v>
                </c:pt>
                <c:pt idx="543">
                  <c:v>91.5</c:v>
                </c:pt>
                <c:pt idx="544">
                  <c:v>91.5</c:v>
                </c:pt>
                <c:pt idx="545">
                  <c:v>91.5</c:v>
                </c:pt>
                <c:pt idx="546">
                  <c:v>91.5</c:v>
                </c:pt>
                <c:pt idx="547">
                  <c:v>91.5</c:v>
                </c:pt>
                <c:pt idx="548">
                  <c:v>91.5</c:v>
                </c:pt>
                <c:pt idx="549">
                  <c:v>91.5</c:v>
                </c:pt>
                <c:pt idx="550">
                  <c:v>91.5</c:v>
                </c:pt>
                <c:pt idx="551">
                  <c:v>91.5</c:v>
                </c:pt>
                <c:pt idx="552">
                  <c:v>91.5</c:v>
                </c:pt>
                <c:pt idx="553">
                  <c:v>91.5</c:v>
                </c:pt>
                <c:pt idx="554">
                  <c:v>91.5</c:v>
                </c:pt>
                <c:pt idx="555">
                  <c:v>91.5</c:v>
                </c:pt>
                <c:pt idx="556">
                  <c:v>91.5</c:v>
                </c:pt>
                <c:pt idx="557">
                  <c:v>91.5</c:v>
                </c:pt>
                <c:pt idx="558">
                  <c:v>91.5</c:v>
                </c:pt>
                <c:pt idx="559">
                  <c:v>91.5</c:v>
                </c:pt>
                <c:pt idx="560">
                  <c:v>91.5</c:v>
                </c:pt>
                <c:pt idx="561">
                  <c:v>91.5</c:v>
                </c:pt>
                <c:pt idx="562">
                  <c:v>91.5</c:v>
                </c:pt>
                <c:pt idx="563">
                  <c:v>91.5</c:v>
                </c:pt>
                <c:pt idx="564">
                  <c:v>91.5</c:v>
                </c:pt>
                <c:pt idx="565">
                  <c:v>91.5</c:v>
                </c:pt>
                <c:pt idx="566">
                  <c:v>91.5</c:v>
                </c:pt>
                <c:pt idx="567">
                  <c:v>91.5</c:v>
                </c:pt>
                <c:pt idx="568">
                  <c:v>91.5</c:v>
                </c:pt>
                <c:pt idx="569">
                  <c:v>91.5</c:v>
                </c:pt>
                <c:pt idx="570">
                  <c:v>91.5</c:v>
                </c:pt>
                <c:pt idx="571">
                  <c:v>91.5</c:v>
                </c:pt>
                <c:pt idx="572">
                  <c:v>91.5</c:v>
                </c:pt>
                <c:pt idx="573">
                  <c:v>91.5</c:v>
                </c:pt>
                <c:pt idx="574">
                  <c:v>91.5</c:v>
                </c:pt>
                <c:pt idx="575">
                  <c:v>91.5</c:v>
                </c:pt>
                <c:pt idx="576">
                  <c:v>91.5</c:v>
                </c:pt>
                <c:pt idx="577">
                  <c:v>91.5</c:v>
                </c:pt>
                <c:pt idx="578">
                  <c:v>91.5</c:v>
                </c:pt>
                <c:pt idx="579">
                  <c:v>91.5</c:v>
                </c:pt>
                <c:pt idx="580">
                  <c:v>91.5</c:v>
                </c:pt>
                <c:pt idx="581">
                  <c:v>91.5</c:v>
                </c:pt>
                <c:pt idx="582">
                  <c:v>91.5</c:v>
                </c:pt>
                <c:pt idx="583">
                  <c:v>91.5</c:v>
                </c:pt>
                <c:pt idx="584">
                  <c:v>91.5</c:v>
                </c:pt>
                <c:pt idx="585">
                  <c:v>91.5</c:v>
                </c:pt>
                <c:pt idx="586">
                  <c:v>91.5</c:v>
                </c:pt>
                <c:pt idx="587">
                  <c:v>91.5</c:v>
                </c:pt>
                <c:pt idx="588">
                  <c:v>91.5</c:v>
                </c:pt>
                <c:pt idx="589">
                  <c:v>91.5</c:v>
                </c:pt>
                <c:pt idx="590">
                  <c:v>91.5</c:v>
                </c:pt>
                <c:pt idx="591">
                  <c:v>91.5</c:v>
                </c:pt>
                <c:pt idx="592">
                  <c:v>91.5</c:v>
                </c:pt>
                <c:pt idx="593">
                  <c:v>91.5</c:v>
                </c:pt>
                <c:pt idx="594">
                  <c:v>91.5</c:v>
                </c:pt>
                <c:pt idx="595">
                  <c:v>91.5</c:v>
                </c:pt>
                <c:pt idx="596">
                  <c:v>91.5</c:v>
                </c:pt>
                <c:pt idx="597">
                  <c:v>91.5</c:v>
                </c:pt>
                <c:pt idx="598">
                  <c:v>91.5</c:v>
                </c:pt>
                <c:pt idx="599">
                  <c:v>91.5</c:v>
                </c:pt>
                <c:pt idx="600">
                  <c:v>91.5</c:v>
                </c:pt>
                <c:pt idx="601">
                  <c:v>91.5</c:v>
                </c:pt>
                <c:pt idx="602">
                  <c:v>91.5</c:v>
                </c:pt>
                <c:pt idx="603">
                  <c:v>91.5</c:v>
                </c:pt>
                <c:pt idx="604">
                  <c:v>91.5</c:v>
                </c:pt>
                <c:pt idx="605">
                  <c:v>91.5</c:v>
                </c:pt>
                <c:pt idx="606">
                  <c:v>91.5</c:v>
                </c:pt>
                <c:pt idx="607">
                  <c:v>91.5</c:v>
                </c:pt>
                <c:pt idx="608">
                  <c:v>91.5</c:v>
                </c:pt>
                <c:pt idx="609">
                  <c:v>91.5</c:v>
                </c:pt>
                <c:pt idx="610">
                  <c:v>91.5</c:v>
                </c:pt>
                <c:pt idx="611">
                  <c:v>91.5</c:v>
                </c:pt>
                <c:pt idx="612">
                  <c:v>91.5</c:v>
                </c:pt>
                <c:pt idx="613">
                  <c:v>91.5</c:v>
                </c:pt>
                <c:pt idx="614">
                  <c:v>91.5</c:v>
                </c:pt>
                <c:pt idx="615">
                  <c:v>91.5</c:v>
                </c:pt>
                <c:pt idx="616">
                  <c:v>91.5</c:v>
                </c:pt>
                <c:pt idx="617">
                  <c:v>91.5</c:v>
                </c:pt>
                <c:pt idx="618">
                  <c:v>91.5</c:v>
                </c:pt>
                <c:pt idx="619">
                  <c:v>91.5</c:v>
                </c:pt>
                <c:pt idx="620">
                  <c:v>91.5</c:v>
                </c:pt>
                <c:pt idx="621">
                  <c:v>91.5</c:v>
                </c:pt>
                <c:pt idx="622">
                  <c:v>91.5</c:v>
                </c:pt>
                <c:pt idx="623">
                  <c:v>91.5</c:v>
                </c:pt>
                <c:pt idx="624">
                  <c:v>91.5</c:v>
                </c:pt>
                <c:pt idx="625">
                  <c:v>91.5</c:v>
                </c:pt>
                <c:pt idx="626">
                  <c:v>91.5</c:v>
                </c:pt>
                <c:pt idx="627">
                  <c:v>91.5</c:v>
                </c:pt>
                <c:pt idx="628">
                  <c:v>91.5</c:v>
                </c:pt>
                <c:pt idx="629">
                  <c:v>91.5</c:v>
                </c:pt>
                <c:pt idx="630">
                  <c:v>91.5</c:v>
                </c:pt>
                <c:pt idx="631">
                  <c:v>91.5</c:v>
                </c:pt>
                <c:pt idx="632">
                  <c:v>91.5</c:v>
                </c:pt>
                <c:pt idx="633">
                  <c:v>91.5</c:v>
                </c:pt>
                <c:pt idx="634">
                  <c:v>91.5</c:v>
                </c:pt>
                <c:pt idx="635">
                  <c:v>91.5</c:v>
                </c:pt>
                <c:pt idx="636">
                  <c:v>91.5</c:v>
                </c:pt>
                <c:pt idx="637">
                  <c:v>91.5</c:v>
                </c:pt>
                <c:pt idx="638">
                  <c:v>91.5</c:v>
                </c:pt>
                <c:pt idx="639">
                  <c:v>91.5</c:v>
                </c:pt>
                <c:pt idx="640">
                  <c:v>91.5</c:v>
                </c:pt>
                <c:pt idx="641">
                  <c:v>91.5</c:v>
                </c:pt>
                <c:pt idx="642">
                  <c:v>91.5</c:v>
                </c:pt>
                <c:pt idx="643">
                  <c:v>91.5</c:v>
                </c:pt>
                <c:pt idx="644">
                  <c:v>91.5</c:v>
                </c:pt>
                <c:pt idx="645">
                  <c:v>91.5</c:v>
                </c:pt>
                <c:pt idx="646">
                  <c:v>91.5</c:v>
                </c:pt>
                <c:pt idx="647">
                  <c:v>91.5</c:v>
                </c:pt>
                <c:pt idx="648">
                  <c:v>91.5</c:v>
                </c:pt>
                <c:pt idx="649">
                  <c:v>91.5</c:v>
                </c:pt>
                <c:pt idx="650">
                  <c:v>91.5</c:v>
                </c:pt>
                <c:pt idx="651">
                  <c:v>91.5</c:v>
                </c:pt>
                <c:pt idx="652">
                  <c:v>91.5</c:v>
                </c:pt>
                <c:pt idx="653">
                  <c:v>91.5</c:v>
                </c:pt>
                <c:pt idx="654">
                  <c:v>91.5</c:v>
                </c:pt>
                <c:pt idx="655">
                  <c:v>91.5</c:v>
                </c:pt>
                <c:pt idx="656">
                  <c:v>91.5</c:v>
                </c:pt>
                <c:pt idx="657">
                  <c:v>91.5</c:v>
                </c:pt>
                <c:pt idx="658">
                  <c:v>91.5</c:v>
                </c:pt>
                <c:pt idx="659">
                  <c:v>91.5</c:v>
                </c:pt>
                <c:pt idx="660">
                  <c:v>91.5</c:v>
                </c:pt>
                <c:pt idx="661">
                  <c:v>91.5</c:v>
                </c:pt>
                <c:pt idx="662">
                  <c:v>91.5</c:v>
                </c:pt>
                <c:pt idx="663">
                  <c:v>91.5</c:v>
                </c:pt>
                <c:pt idx="664">
                  <c:v>91.5</c:v>
                </c:pt>
                <c:pt idx="665">
                  <c:v>91.5</c:v>
                </c:pt>
                <c:pt idx="666">
                  <c:v>91.5</c:v>
                </c:pt>
                <c:pt idx="667">
                  <c:v>91.5</c:v>
                </c:pt>
                <c:pt idx="668">
                  <c:v>91.5</c:v>
                </c:pt>
                <c:pt idx="669">
                  <c:v>91.5</c:v>
                </c:pt>
                <c:pt idx="670">
                  <c:v>91.5</c:v>
                </c:pt>
                <c:pt idx="671">
                  <c:v>91.5</c:v>
                </c:pt>
                <c:pt idx="672">
                  <c:v>91.5</c:v>
                </c:pt>
                <c:pt idx="673">
                  <c:v>91.5</c:v>
                </c:pt>
                <c:pt idx="674">
                  <c:v>91.5</c:v>
                </c:pt>
                <c:pt idx="675">
                  <c:v>91.5</c:v>
                </c:pt>
                <c:pt idx="676">
                  <c:v>91.5</c:v>
                </c:pt>
                <c:pt idx="677">
                  <c:v>91.5</c:v>
                </c:pt>
                <c:pt idx="678">
                  <c:v>91.5</c:v>
                </c:pt>
                <c:pt idx="679">
                  <c:v>91.5</c:v>
                </c:pt>
                <c:pt idx="680">
                  <c:v>91.5</c:v>
                </c:pt>
                <c:pt idx="681">
                  <c:v>91.5</c:v>
                </c:pt>
                <c:pt idx="682">
                  <c:v>91.5</c:v>
                </c:pt>
                <c:pt idx="683">
                  <c:v>91.5</c:v>
                </c:pt>
                <c:pt idx="684">
                  <c:v>91.5</c:v>
                </c:pt>
                <c:pt idx="685">
                  <c:v>91.5</c:v>
                </c:pt>
                <c:pt idx="686">
                  <c:v>91.5</c:v>
                </c:pt>
                <c:pt idx="687">
                  <c:v>91.5</c:v>
                </c:pt>
                <c:pt idx="688">
                  <c:v>91.5</c:v>
                </c:pt>
                <c:pt idx="689">
                  <c:v>91.5</c:v>
                </c:pt>
                <c:pt idx="690">
                  <c:v>91.5</c:v>
                </c:pt>
                <c:pt idx="691">
                  <c:v>91.5</c:v>
                </c:pt>
                <c:pt idx="692">
                  <c:v>91.5</c:v>
                </c:pt>
                <c:pt idx="693">
                  <c:v>91.5</c:v>
                </c:pt>
                <c:pt idx="694">
                  <c:v>91.5</c:v>
                </c:pt>
                <c:pt idx="695">
                  <c:v>91.5</c:v>
                </c:pt>
                <c:pt idx="696">
                  <c:v>91.5</c:v>
                </c:pt>
                <c:pt idx="697">
                  <c:v>91.5</c:v>
                </c:pt>
                <c:pt idx="698">
                  <c:v>91.5</c:v>
                </c:pt>
                <c:pt idx="699">
                  <c:v>91.5</c:v>
                </c:pt>
                <c:pt idx="700">
                  <c:v>91.5</c:v>
                </c:pt>
                <c:pt idx="701">
                  <c:v>91.5</c:v>
                </c:pt>
                <c:pt idx="702">
                  <c:v>91.5</c:v>
                </c:pt>
                <c:pt idx="703">
                  <c:v>91.5</c:v>
                </c:pt>
                <c:pt idx="704">
                  <c:v>91.5</c:v>
                </c:pt>
                <c:pt idx="705">
                  <c:v>91.5</c:v>
                </c:pt>
                <c:pt idx="706">
                  <c:v>91.5</c:v>
                </c:pt>
                <c:pt idx="707">
                  <c:v>91.5</c:v>
                </c:pt>
                <c:pt idx="708">
                  <c:v>91.5</c:v>
                </c:pt>
                <c:pt idx="709">
                  <c:v>91.5</c:v>
                </c:pt>
                <c:pt idx="710">
                  <c:v>91.5</c:v>
                </c:pt>
                <c:pt idx="711">
                  <c:v>91.5</c:v>
                </c:pt>
                <c:pt idx="712">
                  <c:v>91.5</c:v>
                </c:pt>
                <c:pt idx="713">
                  <c:v>91.5</c:v>
                </c:pt>
                <c:pt idx="714">
                  <c:v>91.5</c:v>
                </c:pt>
                <c:pt idx="715">
                  <c:v>91.5</c:v>
                </c:pt>
                <c:pt idx="716">
                  <c:v>91.5</c:v>
                </c:pt>
                <c:pt idx="717">
                  <c:v>91.5</c:v>
                </c:pt>
                <c:pt idx="718">
                  <c:v>91.5</c:v>
                </c:pt>
                <c:pt idx="719">
                  <c:v>91.5</c:v>
                </c:pt>
                <c:pt idx="720">
                  <c:v>91.5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'Combined Data'!$L$32</c:f>
              <c:strCache>
                <c:ptCount val="1"/>
                <c:pt idx="0">
                  <c:v>LOS 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Data'!$L$33:$L$753</c:f>
              <c:numCache>
                <c:formatCode>General</c:formatCode>
                <c:ptCount val="721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88</c:v>
                </c:pt>
                <c:pt idx="56">
                  <c:v>88</c:v>
                </c:pt>
                <c:pt idx="57">
                  <c:v>88</c:v>
                </c:pt>
                <c:pt idx="58">
                  <c:v>88</c:v>
                </c:pt>
                <c:pt idx="59">
                  <c:v>88</c:v>
                </c:pt>
                <c:pt idx="60">
                  <c:v>88</c:v>
                </c:pt>
                <c:pt idx="61">
                  <c:v>88</c:v>
                </c:pt>
                <c:pt idx="62">
                  <c:v>88</c:v>
                </c:pt>
                <c:pt idx="63">
                  <c:v>88</c:v>
                </c:pt>
                <c:pt idx="64">
                  <c:v>88</c:v>
                </c:pt>
                <c:pt idx="65">
                  <c:v>88</c:v>
                </c:pt>
                <c:pt idx="66">
                  <c:v>88</c:v>
                </c:pt>
                <c:pt idx="67">
                  <c:v>88</c:v>
                </c:pt>
                <c:pt idx="68">
                  <c:v>88</c:v>
                </c:pt>
                <c:pt idx="69">
                  <c:v>88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88</c:v>
                </c:pt>
                <c:pt idx="78">
                  <c:v>88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88</c:v>
                </c:pt>
                <c:pt idx="83">
                  <c:v>88</c:v>
                </c:pt>
                <c:pt idx="84">
                  <c:v>88</c:v>
                </c:pt>
                <c:pt idx="85">
                  <c:v>88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88</c:v>
                </c:pt>
                <c:pt idx="94">
                  <c:v>88</c:v>
                </c:pt>
                <c:pt idx="95">
                  <c:v>88</c:v>
                </c:pt>
                <c:pt idx="96">
                  <c:v>88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88</c:v>
                </c:pt>
                <c:pt idx="106">
                  <c:v>88</c:v>
                </c:pt>
                <c:pt idx="107">
                  <c:v>88</c:v>
                </c:pt>
                <c:pt idx="108">
                  <c:v>88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88</c:v>
                </c:pt>
                <c:pt idx="118">
                  <c:v>88</c:v>
                </c:pt>
                <c:pt idx="119">
                  <c:v>88</c:v>
                </c:pt>
                <c:pt idx="120">
                  <c:v>88</c:v>
                </c:pt>
                <c:pt idx="121">
                  <c:v>88</c:v>
                </c:pt>
                <c:pt idx="122">
                  <c:v>88</c:v>
                </c:pt>
                <c:pt idx="123">
                  <c:v>88</c:v>
                </c:pt>
                <c:pt idx="124">
                  <c:v>88</c:v>
                </c:pt>
                <c:pt idx="125">
                  <c:v>88</c:v>
                </c:pt>
                <c:pt idx="126">
                  <c:v>88</c:v>
                </c:pt>
                <c:pt idx="127">
                  <c:v>88</c:v>
                </c:pt>
                <c:pt idx="128">
                  <c:v>88</c:v>
                </c:pt>
                <c:pt idx="129">
                  <c:v>88</c:v>
                </c:pt>
                <c:pt idx="130">
                  <c:v>88</c:v>
                </c:pt>
                <c:pt idx="131">
                  <c:v>88</c:v>
                </c:pt>
                <c:pt idx="132">
                  <c:v>88</c:v>
                </c:pt>
                <c:pt idx="133">
                  <c:v>88</c:v>
                </c:pt>
                <c:pt idx="134">
                  <c:v>88</c:v>
                </c:pt>
                <c:pt idx="135">
                  <c:v>88</c:v>
                </c:pt>
                <c:pt idx="136">
                  <c:v>88</c:v>
                </c:pt>
                <c:pt idx="137">
                  <c:v>88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88</c:v>
                </c:pt>
                <c:pt idx="147">
                  <c:v>88</c:v>
                </c:pt>
                <c:pt idx="148">
                  <c:v>88</c:v>
                </c:pt>
                <c:pt idx="149">
                  <c:v>88</c:v>
                </c:pt>
                <c:pt idx="150">
                  <c:v>88</c:v>
                </c:pt>
                <c:pt idx="151">
                  <c:v>88</c:v>
                </c:pt>
                <c:pt idx="152">
                  <c:v>88</c:v>
                </c:pt>
                <c:pt idx="153">
                  <c:v>88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88</c:v>
                </c:pt>
                <c:pt idx="158">
                  <c:v>88</c:v>
                </c:pt>
                <c:pt idx="159">
                  <c:v>88</c:v>
                </c:pt>
                <c:pt idx="160">
                  <c:v>88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88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88</c:v>
                </c:pt>
                <c:pt idx="170">
                  <c:v>88</c:v>
                </c:pt>
                <c:pt idx="171">
                  <c:v>88</c:v>
                </c:pt>
                <c:pt idx="172">
                  <c:v>88</c:v>
                </c:pt>
                <c:pt idx="173">
                  <c:v>88</c:v>
                </c:pt>
                <c:pt idx="174">
                  <c:v>88</c:v>
                </c:pt>
                <c:pt idx="175">
                  <c:v>88</c:v>
                </c:pt>
                <c:pt idx="176">
                  <c:v>88</c:v>
                </c:pt>
                <c:pt idx="177">
                  <c:v>88</c:v>
                </c:pt>
                <c:pt idx="178">
                  <c:v>88</c:v>
                </c:pt>
                <c:pt idx="179">
                  <c:v>88</c:v>
                </c:pt>
                <c:pt idx="180">
                  <c:v>88</c:v>
                </c:pt>
                <c:pt idx="181">
                  <c:v>88</c:v>
                </c:pt>
                <c:pt idx="182">
                  <c:v>88</c:v>
                </c:pt>
                <c:pt idx="183">
                  <c:v>88</c:v>
                </c:pt>
                <c:pt idx="184">
                  <c:v>88</c:v>
                </c:pt>
                <c:pt idx="185">
                  <c:v>88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88</c:v>
                </c:pt>
                <c:pt idx="192">
                  <c:v>88</c:v>
                </c:pt>
                <c:pt idx="193">
                  <c:v>88</c:v>
                </c:pt>
                <c:pt idx="194">
                  <c:v>88</c:v>
                </c:pt>
                <c:pt idx="195">
                  <c:v>88</c:v>
                </c:pt>
                <c:pt idx="196">
                  <c:v>88</c:v>
                </c:pt>
                <c:pt idx="197">
                  <c:v>88</c:v>
                </c:pt>
                <c:pt idx="198">
                  <c:v>88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88</c:v>
                </c:pt>
                <c:pt idx="208">
                  <c:v>88</c:v>
                </c:pt>
                <c:pt idx="209">
                  <c:v>88</c:v>
                </c:pt>
                <c:pt idx="210">
                  <c:v>88</c:v>
                </c:pt>
                <c:pt idx="211">
                  <c:v>88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88</c:v>
                </c:pt>
                <c:pt idx="230">
                  <c:v>88</c:v>
                </c:pt>
                <c:pt idx="231">
                  <c:v>88</c:v>
                </c:pt>
                <c:pt idx="232">
                  <c:v>88</c:v>
                </c:pt>
                <c:pt idx="233">
                  <c:v>88</c:v>
                </c:pt>
                <c:pt idx="234">
                  <c:v>88</c:v>
                </c:pt>
                <c:pt idx="235">
                  <c:v>88</c:v>
                </c:pt>
                <c:pt idx="236">
                  <c:v>88</c:v>
                </c:pt>
                <c:pt idx="237">
                  <c:v>88</c:v>
                </c:pt>
                <c:pt idx="238">
                  <c:v>88</c:v>
                </c:pt>
                <c:pt idx="239">
                  <c:v>88</c:v>
                </c:pt>
                <c:pt idx="240">
                  <c:v>88</c:v>
                </c:pt>
                <c:pt idx="241">
                  <c:v>88</c:v>
                </c:pt>
                <c:pt idx="242">
                  <c:v>88</c:v>
                </c:pt>
                <c:pt idx="243">
                  <c:v>88</c:v>
                </c:pt>
                <c:pt idx="244">
                  <c:v>88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88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88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88</c:v>
                </c:pt>
                <c:pt idx="356">
                  <c:v>88</c:v>
                </c:pt>
                <c:pt idx="357">
                  <c:v>88</c:v>
                </c:pt>
                <c:pt idx="358">
                  <c:v>88</c:v>
                </c:pt>
                <c:pt idx="359">
                  <c:v>88</c:v>
                </c:pt>
                <c:pt idx="360">
                  <c:v>88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88</c:v>
                </c:pt>
                <c:pt idx="518">
                  <c:v>88</c:v>
                </c:pt>
                <c:pt idx="519">
                  <c:v>88</c:v>
                </c:pt>
                <c:pt idx="520">
                  <c:v>88</c:v>
                </c:pt>
                <c:pt idx="521">
                  <c:v>88</c:v>
                </c:pt>
                <c:pt idx="522">
                  <c:v>88</c:v>
                </c:pt>
                <c:pt idx="523">
                  <c:v>88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88</c:v>
                </c:pt>
                <c:pt idx="558">
                  <c:v>88</c:v>
                </c:pt>
                <c:pt idx="559">
                  <c:v>88</c:v>
                </c:pt>
                <c:pt idx="560">
                  <c:v>88</c:v>
                </c:pt>
                <c:pt idx="561">
                  <c:v>88</c:v>
                </c:pt>
                <c:pt idx="562">
                  <c:v>88</c:v>
                </c:pt>
                <c:pt idx="563">
                  <c:v>88</c:v>
                </c:pt>
                <c:pt idx="564">
                  <c:v>88</c:v>
                </c:pt>
                <c:pt idx="565">
                  <c:v>88</c:v>
                </c:pt>
                <c:pt idx="566">
                  <c:v>88</c:v>
                </c:pt>
                <c:pt idx="567">
                  <c:v>88</c:v>
                </c:pt>
                <c:pt idx="568">
                  <c:v>88</c:v>
                </c:pt>
                <c:pt idx="569">
                  <c:v>88</c:v>
                </c:pt>
                <c:pt idx="570">
                  <c:v>88</c:v>
                </c:pt>
                <c:pt idx="571">
                  <c:v>88</c:v>
                </c:pt>
                <c:pt idx="572">
                  <c:v>88</c:v>
                </c:pt>
                <c:pt idx="573">
                  <c:v>88</c:v>
                </c:pt>
                <c:pt idx="574">
                  <c:v>88</c:v>
                </c:pt>
                <c:pt idx="575">
                  <c:v>88</c:v>
                </c:pt>
                <c:pt idx="576">
                  <c:v>88</c:v>
                </c:pt>
                <c:pt idx="577">
                  <c:v>88</c:v>
                </c:pt>
                <c:pt idx="578">
                  <c:v>88</c:v>
                </c:pt>
                <c:pt idx="579">
                  <c:v>88</c:v>
                </c:pt>
                <c:pt idx="580">
                  <c:v>88</c:v>
                </c:pt>
                <c:pt idx="581">
                  <c:v>88</c:v>
                </c:pt>
                <c:pt idx="582">
                  <c:v>88</c:v>
                </c:pt>
                <c:pt idx="583">
                  <c:v>88</c:v>
                </c:pt>
                <c:pt idx="584">
                  <c:v>88</c:v>
                </c:pt>
                <c:pt idx="585">
                  <c:v>88</c:v>
                </c:pt>
                <c:pt idx="586">
                  <c:v>88</c:v>
                </c:pt>
                <c:pt idx="587">
                  <c:v>88</c:v>
                </c:pt>
                <c:pt idx="588">
                  <c:v>88</c:v>
                </c:pt>
                <c:pt idx="589">
                  <c:v>88</c:v>
                </c:pt>
                <c:pt idx="590">
                  <c:v>88</c:v>
                </c:pt>
                <c:pt idx="591">
                  <c:v>88</c:v>
                </c:pt>
                <c:pt idx="592">
                  <c:v>88</c:v>
                </c:pt>
                <c:pt idx="593">
                  <c:v>88</c:v>
                </c:pt>
                <c:pt idx="594">
                  <c:v>88</c:v>
                </c:pt>
                <c:pt idx="595">
                  <c:v>88</c:v>
                </c:pt>
                <c:pt idx="596">
                  <c:v>88</c:v>
                </c:pt>
                <c:pt idx="597">
                  <c:v>88</c:v>
                </c:pt>
                <c:pt idx="598">
                  <c:v>88</c:v>
                </c:pt>
                <c:pt idx="599">
                  <c:v>88</c:v>
                </c:pt>
                <c:pt idx="600">
                  <c:v>88</c:v>
                </c:pt>
                <c:pt idx="601">
                  <c:v>88</c:v>
                </c:pt>
                <c:pt idx="602">
                  <c:v>88</c:v>
                </c:pt>
                <c:pt idx="603">
                  <c:v>88</c:v>
                </c:pt>
                <c:pt idx="604">
                  <c:v>88</c:v>
                </c:pt>
                <c:pt idx="605">
                  <c:v>88</c:v>
                </c:pt>
                <c:pt idx="606">
                  <c:v>88</c:v>
                </c:pt>
                <c:pt idx="607">
                  <c:v>88</c:v>
                </c:pt>
                <c:pt idx="608">
                  <c:v>88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88</c:v>
                </c:pt>
                <c:pt idx="614">
                  <c:v>88</c:v>
                </c:pt>
                <c:pt idx="615">
                  <c:v>88</c:v>
                </c:pt>
                <c:pt idx="616">
                  <c:v>88</c:v>
                </c:pt>
                <c:pt idx="617">
                  <c:v>88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88</c:v>
                </c:pt>
                <c:pt idx="695">
                  <c:v>88</c:v>
                </c:pt>
                <c:pt idx="696">
                  <c:v>88</c:v>
                </c:pt>
                <c:pt idx="697">
                  <c:v>88</c:v>
                </c:pt>
                <c:pt idx="698">
                  <c:v>88</c:v>
                </c:pt>
                <c:pt idx="699">
                  <c:v>88</c:v>
                </c:pt>
                <c:pt idx="700">
                  <c:v>88</c:v>
                </c:pt>
                <c:pt idx="701">
                  <c:v>88</c:v>
                </c:pt>
                <c:pt idx="702">
                  <c:v>88</c:v>
                </c:pt>
                <c:pt idx="703">
                  <c:v>88</c:v>
                </c:pt>
                <c:pt idx="704">
                  <c:v>88</c:v>
                </c:pt>
                <c:pt idx="705">
                  <c:v>88</c:v>
                </c:pt>
                <c:pt idx="706">
                  <c:v>88</c:v>
                </c:pt>
                <c:pt idx="707">
                  <c:v>88</c:v>
                </c:pt>
                <c:pt idx="708">
                  <c:v>88</c:v>
                </c:pt>
                <c:pt idx="709">
                  <c:v>88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'Combined Data'!$M$32</c:f>
              <c:strCache>
                <c:ptCount val="1"/>
                <c:pt idx="0">
                  <c:v>LOSF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'Combined Data'!$C$33:$C$753</c:f>
              <c:numCache>
                <c:formatCode>0.0</c:formatCode>
                <c:ptCount val="721"/>
                <c:pt idx="0">
                  <c:v>5.6150001525878908E-2</c:v>
                </c:pt>
                <c:pt idx="1">
                  <c:v>0.12005000305175781</c:v>
                </c:pt>
                <c:pt idx="2">
                  <c:v>0.12659000396728515</c:v>
                </c:pt>
                <c:pt idx="3">
                  <c:v>0.1704300079345703</c:v>
                </c:pt>
                <c:pt idx="4">
                  <c:v>0.21044000244140626</c:v>
                </c:pt>
                <c:pt idx="5">
                  <c:v>0.23624999999999999</c:v>
                </c:pt>
                <c:pt idx="6">
                  <c:v>0.31189001464843752</c:v>
                </c:pt>
                <c:pt idx="7">
                  <c:v>0.31813000488281251</c:v>
                </c:pt>
                <c:pt idx="8">
                  <c:v>0.32405999755859377</c:v>
                </c:pt>
                <c:pt idx="9">
                  <c:v>0.32998001098632812</c:v>
                </c:pt>
                <c:pt idx="10">
                  <c:v>0.34182000732421874</c:v>
                </c:pt>
                <c:pt idx="11">
                  <c:v>0.36549002075195314</c:v>
                </c:pt>
                <c:pt idx="12">
                  <c:v>0.40070001220703128</c:v>
                </c:pt>
                <c:pt idx="13">
                  <c:v>0.5327200317382812</c:v>
                </c:pt>
                <c:pt idx="14">
                  <c:v>0.54856005859375001</c:v>
                </c:pt>
                <c:pt idx="15">
                  <c:v>0.56439007568359378</c:v>
                </c:pt>
                <c:pt idx="16">
                  <c:v>0.60798010253906254</c:v>
                </c:pt>
                <c:pt idx="17">
                  <c:v>0.64296008300781249</c:v>
                </c:pt>
                <c:pt idx="18">
                  <c:v>0.76620007324218753</c:v>
                </c:pt>
                <c:pt idx="19">
                  <c:v>0.78467004394531248</c:v>
                </c:pt>
                <c:pt idx="20">
                  <c:v>0.81342004394531253</c:v>
                </c:pt>
                <c:pt idx="21">
                  <c:v>0.85009002685546875</c:v>
                </c:pt>
                <c:pt idx="22">
                  <c:v>0.86194000244140623</c:v>
                </c:pt>
                <c:pt idx="23">
                  <c:v>0.8801400146484375</c:v>
                </c:pt>
                <c:pt idx="24">
                  <c:v>0.88520001220703126</c:v>
                </c:pt>
                <c:pt idx="25">
                  <c:v>0.90298004150390621</c:v>
                </c:pt>
                <c:pt idx="26">
                  <c:v>0.92406005859374996</c:v>
                </c:pt>
                <c:pt idx="27">
                  <c:v>0.93436004638671877</c:v>
                </c:pt>
                <c:pt idx="28">
                  <c:v>0.95875006103515625</c:v>
                </c:pt>
                <c:pt idx="29">
                  <c:v>0.98314007568359374</c:v>
                </c:pt>
                <c:pt idx="30">
                  <c:v>1.0024600830078125</c:v>
                </c:pt>
                <c:pt idx="31">
                  <c:v>1.0266301269531251</c:v>
                </c:pt>
                <c:pt idx="32">
                  <c:v>1.112080078125</c:v>
                </c:pt>
                <c:pt idx="33">
                  <c:v>1.1568000488281249</c:v>
                </c:pt>
                <c:pt idx="34">
                  <c:v>1.1815</c:v>
                </c:pt>
                <c:pt idx="35">
                  <c:v>1.1867299804687499</c:v>
                </c:pt>
                <c:pt idx="36">
                  <c:v>1.3088299560546874</c:v>
                </c:pt>
                <c:pt idx="37">
                  <c:v>1.3425799560546876</c:v>
                </c:pt>
                <c:pt idx="38">
                  <c:v>1.35964990234375</c:v>
                </c:pt>
                <c:pt idx="39">
                  <c:v>1.3740299072265625</c:v>
                </c:pt>
                <c:pt idx="40">
                  <c:v>1.3942999267578124</c:v>
                </c:pt>
                <c:pt idx="41">
                  <c:v>1.51314990234375</c:v>
                </c:pt>
                <c:pt idx="42">
                  <c:v>1.6012799072265624</c:v>
                </c:pt>
                <c:pt idx="43">
                  <c:v>1.6491999511718749</c:v>
                </c:pt>
                <c:pt idx="44">
                  <c:v>1.6613599853515626</c:v>
                </c:pt>
                <c:pt idx="45">
                  <c:v>1.6724599609374999</c:v>
                </c:pt>
                <c:pt idx="46">
                  <c:v>1.6993399658203125</c:v>
                </c:pt>
                <c:pt idx="47">
                  <c:v>1.7047999267578124</c:v>
                </c:pt>
                <c:pt idx="48">
                  <c:v>1.7205499267578126</c:v>
                </c:pt>
                <c:pt idx="49">
                  <c:v>1.7322899169921875</c:v>
                </c:pt>
                <c:pt idx="50">
                  <c:v>1.8131298828125</c:v>
                </c:pt>
                <c:pt idx="51">
                  <c:v>1.9015998535156251</c:v>
                </c:pt>
                <c:pt idx="52">
                  <c:v>2.0019298095703126</c:v>
                </c:pt>
                <c:pt idx="53">
                  <c:v>2.0333697509765627</c:v>
                </c:pt>
                <c:pt idx="54">
                  <c:v>2.0993298339843749</c:v>
                </c:pt>
                <c:pt idx="55">
                  <c:v>2.1902897949218749</c:v>
                </c:pt>
                <c:pt idx="56">
                  <c:v>2.2145397949218748</c:v>
                </c:pt>
                <c:pt idx="57">
                  <c:v>2.3827998046875001</c:v>
                </c:pt>
                <c:pt idx="58">
                  <c:v>2.4140498046875001</c:v>
                </c:pt>
                <c:pt idx="59">
                  <c:v>2.4301198730468752</c:v>
                </c:pt>
                <c:pt idx="60">
                  <c:v>2.4598298339843749</c:v>
                </c:pt>
                <c:pt idx="61">
                  <c:v>2.4672297363281248</c:v>
                </c:pt>
                <c:pt idx="62">
                  <c:v>2.4810097656250001</c:v>
                </c:pt>
                <c:pt idx="63">
                  <c:v>2.4947797851562501</c:v>
                </c:pt>
                <c:pt idx="64">
                  <c:v>2.5223198242187501</c:v>
                </c:pt>
                <c:pt idx="65">
                  <c:v>2.5440197753906251</c:v>
                </c:pt>
                <c:pt idx="66">
                  <c:v>2.6159296875</c:v>
                </c:pt>
                <c:pt idx="67">
                  <c:v>2.6238896484374998</c:v>
                </c:pt>
                <c:pt idx="68">
                  <c:v>2.7139296874999999</c:v>
                </c:pt>
                <c:pt idx="69">
                  <c:v>2.7509296875000002</c:v>
                </c:pt>
                <c:pt idx="70">
                  <c:v>2.7817197265625002</c:v>
                </c:pt>
                <c:pt idx="71">
                  <c:v>2.806289794921875</c:v>
                </c:pt>
                <c:pt idx="72">
                  <c:v>2.836909912109375</c:v>
                </c:pt>
                <c:pt idx="73">
                  <c:v>2.8542800292968749</c:v>
                </c:pt>
                <c:pt idx="74">
                  <c:v>2.8716501464843751</c:v>
                </c:pt>
                <c:pt idx="75">
                  <c:v>2.9134802246093749</c:v>
                </c:pt>
                <c:pt idx="76">
                  <c:v>2.9217302246093748</c:v>
                </c:pt>
                <c:pt idx="77">
                  <c:v>2.9481601562500002</c:v>
                </c:pt>
                <c:pt idx="78">
                  <c:v>2.963440185546875</c:v>
                </c:pt>
                <c:pt idx="79">
                  <c:v>2.9878200683593752</c:v>
                </c:pt>
                <c:pt idx="80">
                  <c:v>3.0027299804687502</c:v>
                </c:pt>
                <c:pt idx="81">
                  <c:v>3.0284199218749999</c:v>
                </c:pt>
                <c:pt idx="82">
                  <c:v>3.03952001953125</c:v>
                </c:pt>
                <c:pt idx="83">
                  <c:v>3.2659099121093749</c:v>
                </c:pt>
                <c:pt idx="84">
                  <c:v>3.4138498535156252</c:v>
                </c:pt>
                <c:pt idx="85">
                  <c:v>3.4353698730468749</c:v>
                </c:pt>
                <c:pt idx="86">
                  <c:v>3.44585986328125</c:v>
                </c:pt>
                <c:pt idx="87">
                  <c:v>3.4504499511718749</c:v>
                </c:pt>
                <c:pt idx="88">
                  <c:v>3.4761999511718749</c:v>
                </c:pt>
                <c:pt idx="89">
                  <c:v>3.5553498535156249</c:v>
                </c:pt>
                <c:pt idx="90">
                  <c:v>3.562619873046875</c:v>
                </c:pt>
                <c:pt idx="91">
                  <c:v>3.6625498046875</c:v>
                </c:pt>
                <c:pt idx="92">
                  <c:v>4.3344799804687497</c:v>
                </c:pt>
                <c:pt idx="93">
                  <c:v>4.8708901367187503</c:v>
                </c:pt>
                <c:pt idx="94">
                  <c:v>4.9186201171875004</c:v>
                </c:pt>
                <c:pt idx="95">
                  <c:v>4.9279399414062501</c:v>
                </c:pt>
                <c:pt idx="96">
                  <c:v>4.9666298828124997</c:v>
                </c:pt>
                <c:pt idx="97">
                  <c:v>5.0018999023437498</c:v>
                </c:pt>
                <c:pt idx="98">
                  <c:v>5.0496997070312499</c:v>
                </c:pt>
                <c:pt idx="99">
                  <c:v>5.1009697265625</c:v>
                </c:pt>
                <c:pt idx="100">
                  <c:v>5.2235795898437498</c:v>
                </c:pt>
                <c:pt idx="101">
                  <c:v>5.2872197265625003</c:v>
                </c:pt>
                <c:pt idx="102">
                  <c:v>5.4560698242187504</c:v>
                </c:pt>
                <c:pt idx="103">
                  <c:v>5.5454697265624997</c:v>
                </c:pt>
                <c:pt idx="104">
                  <c:v>5.5997695312499998</c:v>
                </c:pt>
                <c:pt idx="105">
                  <c:v>5.8926396484375001</c:v>
                </c:pt>
                <c:pt idx="106">
                  <c:v>5.9587695312499998</c:v>
                </c:pt>
                <c:pt idx="107">
                  <c:v>6.0480292968749998</c:v>
                </c:pt>
                <c:pt idx="108">
                  <c:v>6.1356992187500001</c:v>
                </c:pt>
                <c:pt idx="109">
                  <c:v>6.3675092773437498</c:v>
                </c:pt>
                <c:pt idx="110">
                  <c:v>6.6418193359375</c:v>
                </c:pt>
                <c:pt idx="111">
                  <c:v>6.6524194335937503</c:v>
                </c:pt>
                <c:pt idx="112">
                  <c:v>6.6647792968750004</c:v>
                </c:pt>
                <c:pt idx="113">
                  <c:v>6.7216391601562497</c:v>
                </c:pt>
                <c:pt idx="114">
                  <c:v>6.8540092773437502</c:v>
                </c:pt>
                <c:pt idx="115">
                  <c:v>6.8739394531249998</c:v>
                </c:pt>
                <c:pt idx="116">
                  <c:v>6.9250893554687503</c:v>
                </c:pt>
                <c:pt idx="117">
                  <c:v>6.9666591796875004</c:v>
                </c:pt>
                <c:pt idx="118">
                  <c:v>7.0439892578125001</c:v>
                </c:pt>
                <c:pt idx="119">
                  <c:v>7.3549794921874998</c:v>
                </c:pt>
                <c:pt idx="120">
                  <c:v>7.4201894531250003</c:v>
                </c:pt>
                <c:pt idx="121">
                  <c:v>7.4782695312499996</c:v>
                </c:pt>
                <c:pt idx="122">
                  <c:v>7.5808696289062496</c:v>
                </c:pt>
                <c:pt idx="123">
                  <c:v>7.6972397460937501</c:v>
                </c:pt>
                <c:pt idx="124">
                  <c:v>8.2342099609375001</c:v>
                </c:pt>
                <c:pt idx="125">
                  <c:v>8.2998095703124992</c:v>
                </c:pt>
                <c:pt idx="126">
                  <c:v>8.6075595703124996</c:v>
                </c:pt>
                <c:pt idx="127">
                  <c:v>8.6191591796875002</c:v>
                </c:pt>
                <c:pt idx="128">
                  <c:v>8.8583994140625002</c:v>
                </c:pt>
                <c:pt idx="129">
                  <c:v>9.5050996093749998</c:v>
                </c:pt>
                <c:pt idx="130">
                  <c:v>9.6314091796875001</c:v>
                </c:pt>
                <c:pt idx="131">
                  <c:v>10.124769531249999</c:v>
                </c:pt>
                <c:pt idx="132">
                  <c:v>10.4509296875</c:v>
                </c:pt>
                <c:pt idx="133">
                  <c:v>10.534889648437501</c:v>
                </c:pt>
                <c:pt idx="134">
                  <c:v>10.6760693359375</c:v>
                </c:pt>
                <c:pt idx="135">
                  <c:v>10.737259765625</c:v>
                </c:pt>
                <c:pt idx="136">
                  <c:v>10.7493095703125</c:v>
                </c:pt>
                <c:pt idx="137">
                  <c:v>10.8157197265625</c:v>
                </c:pt>
                <c:pt idx="138">
                  <c:v>11.250839843750001</c:v>
                </c:pt>
                <c:pt idx="139">
                  <c:v>11.5086494140625</c:v>
                </c:pt>
                <c:pt idx="140">
                  <c:v>11.677749023437499</c:v>
                </c:pt>
                <c:pt idx="141">
                  <c:v>11.870468750000001</c:v>
                </c:pt>
                <c:pt idx="142">
                  <c:v>12.2764384765625</c:v>
                </c:pt>
                <c:pt idx="143">
                  <c:v>12.32096875</c:v>
                </c:pt>
                <c:pt idx="144">
                  <c:v>12.332818359375</c:v>
                </c:pt>
                <c:pt idx="145">
                  <c:v>12.4370283203125</c:v>
                </c:pt>
                <c:pt idx="146">
                  <c:v>12.4488984375</c:v>
                </c:pt>
                <c:pt idx="147">
                  <c:v>13.2820888671875</c:v>
                </c:pt>
                <c:pt idx="148">
                  <c:v>13.35805859375</c:v>
                </c:pt>
                <c:pt idx="149">
                  <c:v>13.5305888671875</c:v>
                </c:pt>
                <c:pt idx="150">
                  <c:v>13.810289062500001</c:v>
                </c:pt>
                <c:pt idx="151">
                  <c:v>13.92096875</c:v>
                </c:pt>
                <c:pt idx="152">
                  <c:v>13.926228515625001</c:v>
                </c:pt>
                <c:pt idx="153">
                  <c:v>13.9765185546875</c:v>
                </c:pt>
                <c:pt idx="154">
                  <c:v>14.099888671875</c:v>
                </c:pt>
                <c:pt idx="155">
                  <c:v>14.17430859375</c:v>
                </c:pt>
                <c:pt idx="156">
                  <c:v>15.574588867187501</c:v>
                </c:pt>
                <c:pt idx="157">
                  <c:v>16.08619921875</c:v>
                </c:pt>
                <c:pt idx="158">
                  <c:v>16.987798828125001</c:v>
                </c:pt>
                <c:pt idx="159">
                  <c:v>18.152558593750001</c:v>
                </c:pt>
                <c:pt idx="160">
                  <c:v>19.738328124999999</c:v>
                </c:pt>
                <c:pt idx="161">
                  <c:v>19.910968749999999</c:v>
                </c:pt>
                <c:pt idx="162">
                  <c:v>21.516349609374998</c:v>
                </c:pt>
                <c:pt idx="163">
                  <c:v>21.988560546875</c:v>
                </c:pt>
                <c:pt idx="164">
                  <c:v>22.0298203125</c:v>
                </c:pt>
                <c:pt idx="165">
                  <c:v>22.331050781249999</c:v>
                </c:pt>
                <c:pt idx="166">
                  <c:v>22.596851562499999</c:v>
                </c:pt>
                <c:pt idx="167">
                  <c:v>22.709582031250001</c:v>
                </c:pt>
                <c:pt idx="168">
                  <c:v>22.750421875000001</c:v>
                </c:pt>
                <c:pt idx="169">
                  <c:v>22.836412109375001</c:v>
                </c:pt>
                <c:pt idx="170">
                  <c:v>22.915271484375001</c:v>
                </c:pt>
                <c:pt idx="171">
                  <c:v>23.14455078125</c:v>
                </c:pt>
                <c:pt idx="172">
                  <c:v>23.49878125</c:v>
                </c:pt>
                <c:pt idx="173">
                  <c:v>23.889470703124999</c:v>
                </c:pt>
                <c:pt idx="174">
                  <c:v>23.930499999999999</c:v>
                </c:pt>
                <c:pt idx="175">
                  <c:v>23.940080078125</c:v>
                </c:pt>
                <c:pt idx="176">
                  <c:v>24.196650390624999</c:v>
                </c:pt>
                <c:pt idx="177">
                  <c:v>24.216470703125001</c:v>
                </c:pt>
                <c:pt idx="178">
                  <c:v>24.240130859375</c:v>
                </c:pt>
                <c:pt idx="179">
                  <c:v>24.256220703124999</c:v>
                </c:pt>
                <c:pt idx="180">
                  <c:v>24.325650390625</c:v>
                </c:pt>
                <c:pt idx="181">
                  <c:v>24.4278203125</c:v>
                </c:pt>
                <c:pt idx="182">
                  <c:v>24.460791015624999</c:v>
                </c:pt>
                <c:pt idx="183">
                  <c:v>24.508621093750001</c:v>
                </c:pt>
                <c:pt idx="184">
                  <c:v>24.641671875</c:v>
                </c:pt>
                <c:pt idx="185">
                  <c:v>24.688912109375</c:v>
                </c:pt>
                <c:pt idx="186">
                  <c:v>24.740312500000002</c:v>
                </c:pt>
                <c:pt idx="187">
                  <c:v>24.824552734375001</c:v>
                </c:pt>
                <c:pt idx="188">
                  <c:v>24.890783203125</c:v>
                </c:pt>
                <c:pt idx="189">
                  <c:v>24.899583984374999</c:v>
                </c:pt>
                <c:pt idx="190">
                  <c:v>24.926144531249999</c:v>
                </c:pt>
                <c:pt idx="191">
                  <c:v>24.939634765625001</c:v>
                </c:pt>
                <c:pt idx="192">
                  <c:v>24.995074218749998</c:v>
                </c:pt>
                <c:pt idx="193">
                  <c:v>25.043904296874999</c:v>
                </c:pt>
                <c:pt idx="194">
                  <c:v>25.09221484375</c:v>
                </c:pt>
                <c:pt idx="195">
                  <c:v>25.252974609374998</c:v>
                </c:pt>
                <c:pt idx="196">
                  <c:v>25.264843750000001</c:v>
                </c:pt>
                <c:pt idx="197">
                  <c:v>25.337693359374999</c:v>
                </c:pt>
                <c:pt idx="198">
                  <c:v>25.454273437499999</c:v>
                </c:pt>
                <c:pt idx="199">
                  <c:v>25.556423828124998</c:v>
                </c:pt>
                <c:pt idx="200">
                  <c:v>25.642183593750001</c:v>
                </c:pt>
                <c:pt idx="201">
                  <c:v>25.8731328125</c:v>
                </c:pt>
                <c:pt idx="202">
                  <c:v>27.526552734374999</c:v>
                </c:pt>
                <c:pt idx="203">
                  <c:v>27.853623046875001</c:v>
                </c:pt>
                <c:pt idx="204">
                  <c:v>28.545273437500001</c:v>
                </c:pt>
                <c:pt idx="205">
                  <c:v>28.573953124999999</c:v>
                </c:pt>
                <c:pt idx="206">
                  <c:v>28.958664062499999</c:v>
                </c:pt>
                <c:pt idx="207">
                  <c:v>29.260214843749999</c:v>
                </c:pt>
                <c:pt idx="208">
                  <c:v>29.331695312499999</c:v>
                </c:pt>
                <c:pt idx="209">
                  <c:v>29.476695312499999</c:v>
                </c:pt>
                <c:pt idx="210">
                  <c:v>29.588935546875</c:v>
                </c:pt>
                <c:pt idx="211">
                  <c:v>29.664576171875002</c:v>
                </c:pt>
                <c:pt idx="212">
                  <c:v>29.685546875</c:v>
                </c:pt>
                <c:pt idx="213">
                  <c:v>29.696357421875</c:v>
                </c:pt>
                <c:pt idx="214">
                  <c:v>29.808957031249999</c:v>
                </c:pt>
                <c:pt idx="215">
                  <c:v>29.823857421875001</c:v>
                </c:pt>
                <c:pt idx="216">
                  <c:v>29.838748046875001</c:v>
                </c:pt>
                <c:pt idx="217">
                  <c:v>29.8938671875</c:v>
                </c:pt>
                <c:pt idx="218">
                  <c:v>29.936056640625001</c:v>
                </c:pt>
                <c:pt idx="219">
                  <c:v>29.97645703125</c:v>
                </c:pt>
                <c:pt idx="220">
                  <c:v>30.065146484374999</c:v>
                </c:pt>
                <c:pt idx="221">
                  <c:v>30.118527343749999</c:v>
                </c:pt>
                <c:pt idx="222">
                  <c:v>30.171908203125</c:v>
                </c:pt>
                <c:pt idx="223">
                  <c:v>30.243378906250001</c:v>
                </c:pt>
                <c:pt idx="224">
                  <c:v>30.554917968750001</c:v>
                </c:pt>
                <c:pt idx="225">
                  <c:v>30.585597656249998</c:v>
                </c:pt>
                <c:pt idx="226">
                  <c:v>30.683427734375002</c:v>
                </c:pt>
                <c:pt idx="227">
                  <c:v>30.822408203125001</c:v>
                </c:pt>
                <c:pt idx="228">
                  <c:v>31.069167968750001</c:v>
                </c:pt>
                <c:pt idx="229">
                  <c:v>31.103207031250001</c:v>
                </c:pt>
                <c:pt idx="230">
                  <c:v>31.147996093749999</c:v>
                </c:pt>
                <c:pt idx="231">
                  <c:v>31.184335937499998</c:v>
                </c:pt>
                <c:pt idx="232">
                  <c:v>31.2194453125</c:v>
                </c:pt>
                <c:pt idx="233">
                  <c:v>31.250025390625002</c:v>
                </c:pt>
                <c:pt idx="234">
                  <c:v>31.482576171874999</c:v>
                </c:pt>
                <c:pt idx="235">
                  <c:v>31.583906249999998</c:v>
                </c:pt>
                <c:pt idx="236">
                  <c:v>31.635716796874998</c:v>
                </c:pt>
                <c:pt idx="237">
                  <c:v>31.682726562500001</c:v>
                </c:pt>
                <c:pt idx="238">
                  <c:v>31.775675781250001</c:v>
                </c:pt>
                <c:pt idx="239">
                  <c:v>31.805544921875001</c:v>
                </c:pt>
                <c:pt idx="240">
                  <c:v>31.857914062500001</c:v>
                </c:pt>
                <c:pt idx="241">
                  <c:v>31.934613281250002</c:v>
                </c:pt>
                <c:pt idx="242">
                  <c:v>32.111732421874997</c:v>
                </c:pt>
                <c:pt idx="243">
                  <c:v>32.183322265625002</c:v>
                </c:pt>
                <c:pt idx="244">
                  <c:v>32.201632812500002</c:v>
                </c:pt>
                <c:pt idx="245">
                  <c:v>32.283113281250003</c:v>
                </c:pt>
                <c:pt idx="246">
                  <c:v>32.289302734374999</c:v>
                </c:pt>
                <c:pt idx="247">
                  <c:v>32.331933593750001</c:v>
                </c:pt>
                <c:pt idx="248">
                  <c:v>32.434132812500003</c:v>
                </c:pt>
                <c:pt idx="249">
                  <c:v>32.576603515625003</c:v>
                </c:pt>
                <c:pt idx="250">
                  <c:v>32.604343749999998</c:v>
                </c:pt>
                <c:pt idx="251">
                  <c:v>32.629644531250001</c:v>
                </c:pt>
                <c:pt idx="252">
                  <c:v>32.660833984375003</c:v>
                </c:pt>
                <c:pt idx="253">
                  <c:v>32.715863281250002</c:v>
                </c:pt>
                <c:pt idx="254">
                  <c:v>32.732183593750001</c:v>
                </c:pt>
                <c:pt idx="255">
                  <c:v>33.064042968750002</c:v>
                </c:pt>
                <c:pt idx="256">
                  <c:v>33.115703125000003</c:v>
                </c:pt>
                <c:pt idx="257">
                  <c:v>33.195632812500001</c:v>
                </c:pt>
                <c:pt idx="258">
                  <c:v>33.252113281249997</c:v>
                </c:pt>
                <c:pt idx="259">
                  <c:v>33.27026171875</c:v>
                </c:pt>
                <c:pt idx="260">
                  <c:v>33.294773437499998</c:v>
                </c:pt>
                <c:pt idx="261">
                  <c:v>34.020292968749999</c:v>
                </c:pt>
                <c:pt idx="262">
                  <c:v>34.050191406250001</c:v>
                </c:pt>
                <c:pt idx="263">
                  <c:v>34.088230468749998</c:v>
                </c:pt>
                <c:pt idx="264">
                  <c:v>34.202160156250002</c:v>
                </c:pt>
                <c:pt idx="265">
                  <c:v>34.241359375000002</c:v>
                </c:pt>
                <c:pt idx="266">
                  <c:v>34.274878906250002</c:v>
                </c:pt>
                <c:pt idx="267">
                  <c:v>34.325539062499999</c:v>
                </c:pt>
                <c:pt idx="268">
                  <c:v>34.407628906249997</c:v>
                </c:pt>
                <c:pt idx="269">
                  <c:v>34.747847656250002</c:v>
                </c:pt>
                <c:pt idx="270">
                  <c:v>34.979976562499999</c:v>
                </c:pt>
                <c:pt idx="271">
                  <c:v>35.006398437500003</c:v>
                </c:pt>
                <c:pt idx="272">
                  <c:v>35.133429687499998</c:v>
                </c:pt>
                <c:pt idx="273">
                  <c:v>35.328929687500001</c:v>
                </c:pt>
                <c:pt idx="274">
                  <c:v>35.431378906250004</c:v>
                </c:pt>
                <c:pt idx="275">
                  <c:v>35.484839843750002</c:v>
                </c:pt>
                <c:pt idx="276">
                  <c:v>35.597499999999997</c:v>
                </c:pt>
                <c:pt idx="277">
                  <c:v>35.761140625000003</c:v>
                </c:pt>
                <c:pt idx="278">
                  <c:v>35.907210937499997</c:v>
                </c:pt>
                <c:pt idx="279">
                  <c:v>36.451882812500003</c:v>
                </c:pt>
                <c:pt idx="280">
                  <c:v>36.928644531250001</c:v>
                </c:pt>
                <c:pt idx="281">
                  <c:v>36.990804687500003</c:v>
                </c:pt>
                <c:pt idx="282">
                  <c:v>37.1298828125</c:v>
                </c:pt>
                <c:pt idx="283">
                  <c:v>37.159371093750003</c:v>
                </c:pt>
                <c:pt idx="284">
                  <c:v>37.180929687499997</c:v>
                </c:pt>
                <c:pt idx="285">
                  <c:v>37.18941796875</c:v>
                </c:pt>
                <c:pt idx="286">
                  <c:v>37.223449218749998</c:v>
                </c:pt>
                <c:pt idx="287">
                  <c:v>37.418347656249999</c:v>
                </c:pt>
                <c:pt idx="288">
                  <c:v>38.202617187500003</c:v>
                </c:pt>
                <c:pt idx="289">
                  <c:v>38.226257812500002</c:v>
                </c:pt>
                <c:pt idx="290">
                  <c:v>38.390097656249999</c:v>
                </c:pt>
                <c:pt idx="291">
                  <c:v>39.56117578125</c:v>
                </c:pt>
                <c:pt idx="292">
                  <c:v>39.579304687499999</c:v>
                </c:pt>
                <c:pt idx="293">
                  <c:v>39.661324218750003</c:v>
                </c:pt>
                <c:pt idx="294">
                  <c:v>40.276972656250003</c:v>
                </c:pt>
                <c:pt idx="295">
                  <c:v>40.320292968750003</c:v>
                </c:pt>
                <c:pt idx="296">
                  <c:v>40.390214843750002</c:v>
                </c:pt>
                <c:pt idx="297">
                  <c:v>40.526765625000003</c:v>
                </c:pt>
                <c:pt idx="298">
                  <c:v>42.550624999999997</c:v>
                </c:pt>
                <c:pt idx="299">
                  <c:v>43.365785156249999</c:v>
                </c:pt>
                <c:pt idx="300">
                  <c:v>43.455976562499998</c:v>
                </c:pt>
                <c:pt idx="301">
                  <c:v>43.486757812500002</c:v>
                </c:pt>
                <c:pt idx="302">
                  <c:v>44.405218750000003</c:v>
                </c:pt>
                <c:pt idx="303">
                  <c:v>44.592546874999996</c:v>
                </c:pt>
                <c:pt idx="304">
                  <c:v>45.80098828125</c:v>
                </c:pt>
                <c:pt idx="305">
                  <c:v>46.3169296875</c:v>
                </c:pt>
                <c:pt idx="306">
                  <c:v>46.371160156249999</c:v>
                </c:pt>
                <c:pt idx="307">
                  <c:v>46.388421874999999</c:v>
                </c:pt>
                <c:pt idx="308">
                  <c:v>46.400890625000002</c:v>
                </c:pt>
                <c:pt idx="309">
                  <c:v>46.430152343750002</c:v>
                </c:pt>
                <c:pt idx="310">
                  <c:v>46.738093749999997</c:v>
                </c:pt>
                <c:pt idx="311">
                  <c:v>46.941722656250001</c:v>
                </c:pt>
                <c:pt idx="312">
                  <c:v>46.975460937500003</c:v>
                </c:pt>
                <c:pt idx="313">
                  <c:v>47.139851562499999</c:v>
                </c:pt>
                <c:pt idx="314">
                  <c:v>47.145972656250002</c:v>
                </c:pt>
                <c:pt idx="315">
                  <c:v>47.170902343750001</c:v>
                </c:pt>
                <c:pt idx="316">
                  <c:v>47.286703125000003</c:v>
                </c:pt>
                <c:pt idx="317">
                  <c:v>47.348093749999997</c:v>
                </c:pt>
                <c:pt idx="318">
                  <c:v>47.417421875000002</c:v>
                </c:pt>
                <c:pt idx="319">
                  <c:v>47.438433593749998</c:v>
                </c:pt>
                <c:pt idx="320">
                  <c:v>47.539234374999999</c:v>
                </c:pt>
                <c:pt idx="321">
                  <c:v>47.599062500000002</c:v>
                </c:pt>
                <c:pt idx="322">
                  <c:v>47.704050781249997</c:v>
                </c:pt>
                <c:pt idx="323">
                  <c:v>47.970019531250003</c:v>
                </c:pt>
                <c:pt idx="324">
                  <c:v>48.046097656249998</c:v>
                </c:pt>
                <c:pt idx="325">
                  <c:v>48.328519531250002</c:v>
                </c:pt>
                <c:pt idx="326">
                  <c:v>48.442179687500001</c:v>
                </c:pt>
                <c:pt idx="327">
                  <c:v>48.975660156250001</c:v>
                </c:pt>
                <c:pt idx="328">
                  <c:v>49.083921875000001</c:v>
                </c:pt>
                <c:pt idx="329">
                  <c:v>49.128542968749997</c:v>
                </c:pt>
                <c:pt idx="330">
                  <c:v>49.15119140625</c:v>
                </c:pt>
                <c:pt idx="331">
                  <c:v>49.274871093750001</c:v>
                </c:pt>
                <c:pt idx="332">
                  <c:v>49.29126171875</c:v>
                </c:pt>
                <c:pt idx="333">
                  <c:v>49.3678515625</c:v>
                </c:pt>
                <c:pt idx="334">
                  <c:v>49.583542968750002</c:v>
                </c:pt>
                <c:pt idx="335">
                  <c:v>49.768843750000002</c:v>
                </c:pt>
                <c:pt idx="336">
                  <c:v>49.806074218749998</c:v>
                </c:pt>
                <c:pt idx="337">
                  <c:v>49.835746093749997</c:v>
                </c:pt>
                <c:pt idx="338">
                  <c:v>50.212687500000001</c:v>
                </c:pt>
                <c:pt idx="339">
                  <c:v>50.218867187500003</c:v>
                </c:pt>
                <c:pt idx="340">
                  <c:v>50.262468749999996</c:v>
                </c:pt>
                <c:pt idx="341">
                  <c:v>50.318890625000002</c:v>
                </c:pt>
                <c:pt idx="342">
                  <c:v>51.178960937500001</c:v>
                </c:pt>
                <c:pt idx="343">
                  <c:v>51.550249999999998</c:v>
                </c:pt>
                <c:pt idx="344">
                  <c:v>51.819808593749997</c:v>
                </c:pt>
                <c:pt idx="345">
                  <c:v>51.920570312499997</c:v>
                </c:pt>
                <c:pt idx="346">
                  <c:v>52.0505703125</c:v>
                </c:pt>
                <c:pt idx="347">
                  <c:v>52.594589843750001</c:v>
                </c:pt>
                <c:pt idx="348">
                  <c:v>52.64787890625</c:v>
                </c:pt>
                <c:pt idx="349">
                  <c:v>52.65966796875</c:v>
                </c:pt>
                <c:pt idx="350">
                  <c:v>52.728257812499997</c:v>
                </c:pt>
                <c:pt idx="351">
                  <c:v>52.817296874999997</c:v>
                </c:pt>
                <c:pt idx="352">
                  <c:v>52.873578125000002</c:v>
                </c:pt>
                <c:pt idx="353">
                  <c:v>53.738</c:v>
                </c:pt>
                <c:pt idx="354">
                  <c:v>53.768441406249998</c:v>
                </c:pt>
                <c:pt idx="355">
                  <c:v>54.364312499999997</c:v>
                </c:pt>
                <c:pt idx="356">
                  <c:v>54.545402343749998</c:v>
                </c:pt>
                <c:pt idx="357">
                  <c:v>55.296421875</c:v>
                </c:pt>
                <c:pt idx="358">
                  <c:v>56.168992187500002</c:v>
                </c:pt>
                <c:pt idx="359">
                  <c:v>56.897003906249999</c:v>
                </c:pt>
                <c:pt idx="360">
                  <c:v>56.950175781250003</c:v>
                </c:pt>
                <c:pt idx="361">
                  <c:v>56.965144531249997</c:v>
                </c:pt>
                <c:pt idx="362">
                  <c:v>57.20054296875</c:v>
                </c:pt>
                <c:pt idx="363">
                  <c:v>57.561863281249998</c:v>
                </c:pt>
                <c:pt idx="364">
                  <c:v>58.163671874999999</c:v>
                </c:pt>
                <c:pt idx="365">
                  <c:v>59.791480468750002</c:v>
                </c:pt>
                <c:pt idx="366">
                  <c:v>59.886582031250001</c:v>
                </c:pt>
                <c:pt idx="367">
                  <c:v>60.010101562499997</c:v>
                </c:pt>
                <c:pt idx="368">
                  <c:v>60.024250000000002</c:v>
                </c:pt>
                <c:pt idx="369">
                  <c:v>60.02901953125</c:v>
                </c:pt>
                <c:pt idx="370">
                  <c:v>61.047148437499999</c:v>
                </c:pt>
                <c:pt idx="371">
                  <c:v>61.189968749999998</c:v>
                </c:pt>
                <c:pt idx="372">
                  <c:v>61.592109375</c:v>
                </c:pt>
                <c:pt idx="373">
                  <c:v>63.046609375000003</c:v>
                </c:pt>
                <c:pt idx="374">
                  <c:v>64.501109374999999</c:v>
                </c:pt>
                <c:pt idx="375">
                  <c:v>64.849309326171877</c:v>
                </c:pt>
                <c:pt idx="376">
                  <c:v>64.88695935058594</c:v>
                </c:pt>
                <c:pt idx="377">
                  <c:v>66.159669433593749</c:v>
                </c:pt>
                <c:pt idx="378">
                  <c:v>66.32277954101562</c:v>
                </c:pt>
                <c:pt idx="379">
                  <c:v>66.350279541015624</c:v>
                </c:pt>
                <c:pt idx="380">
                  <c:v>66.457459472656254</c:v>
                </c:pt>
                <c:pt idx="381">
                  <c:v>66.508189453124999</c:v>
                </c:pt>
                <c:pt idx="382">
                  <c:v>66.51659936523437</c:v>
                </c:pt>
                <c:pt idx="383">
                  <c:v>66.554729248046868</c:v>
                </c:pt>
                <c:pt idx="384">
                  <c:v>66.565699218749998</c:v>
                </c:pt>
                <c:pt idx="385">
                  <c:v>66.645749267578125</c:v>
                </c:pt>
                <c:pt idx="386">
                  <c:v>66.650019287109373</c:v>
                </c:pt>
                <c:pt idx="387">
                  <c:v>66.71680932617187</c:v>
                </c:pt>
                <c:pt idx="388">
                  <c:v>67.225429199218752</c:v>
                </c:pt>
                <c:pt idx="389">
                  <c:v>67.651069335937507</c:v>
                </c:pt>
                <c:pt idx="390">
                  <c:v>67.672059570312499</c:v>
                </c:pt>
                <c:pt idx="391">
                  <c:v>67.680159667968752</c:v>
                </c:pt>
                <c:pt idx="392">
                  <c:v>67.698729492187496</c:v>
                </c:pt>
                <c:pt idx="393">
                  <c:v>67.773449707031247</c:v>
                </c:pt>
                <c:pt idx="394">
                  <c:v>67.781149902343756</c:v>
                </c:pt>
                <c:pt idx="395">
                  <c:v>68.065489746093746</c:v>
                </c:pt>
                <c:pt idx="396">
                  <c:v>68.170479980468755</c:v>
                </c:pt>
                <c:pt idx="397">
                  <c:v>68.737979980468751</c:v>
                </c:pt>
                <c:pt idx="398">
                  <c:v>68.926739746093745</c:v>
                </c:pt>
                <c:pt idx="399">
                  <c:v>69.887589843750007</c:v>
                </c:pt>
                <c:pt idx="400">
                  <c:v>69.968819824218755</c:v>
                </c:pt>
                <c:pt idx="401">
                  <c:v>70.080149902343749</c:v>
                </c:pt>
                <c:pt idx="402">
                  <c:v>70.310319824218752</c:v>
                </c:pt>
                <c:pt idx="403">
                  <c:v>70.320879882812505</c:v>
                </c:pt>
                <c:pt idx="404">
                  <c:v>70.330659667968746</c:v>
                </c:pt>
                <c:pt idx="405">
                  <c:v>70.361339843750002</c:v>
                </c:pt>
                <c:pt idx="406">
                  <c:v>70.919189941406245</c:v>
                </c:pt>
                <c:pt idx="407">
                  <c:v>71.123339843750003</c:v>
                </c:pt>
                <c:pt idx="408">
                  <c:v>71.726559570312503</c:v>
                </c:pt>
                <c:pt idx="409">
                  <c:v>71.810329101562502</c:v>
                </c:pt>
                <c:pt idx="410">
                  <c:v>72.027918945312507</c:v>
                </c:pt>
                <c:pt idx="411">
                  <c:v>72.138319335937496</c:v>
                </c:pt>
                <c:pt idx="412">
                  <c:v>72.177859374999997</c:v>
                </c:pt>
                <c:pt idx="413">
                  <c:v>72.182168945312497</c:v>
                </c:pt>
                <c:pt idx="414">
                  <c:v>72.297489257812501</c:v>
                </c:pt>
                <c:pt idx="415">
                  <c:v>72.357399414062499</c:v>
                </c:pt>
                <c:pt idx="416">
                  <c:v>72.378819335937493</c:v>
                </c:pt>
                <c:pt idx="417">
                  <c:v>72.529838867187493</c:v>
                </c:pt>
                <c:pt idx="418">
                  <c:v>72.603539062500005</c:v>
                </c:pt>
                <c:pt idx="419">
                  <c:v>72.616899414062502</c:v>
                </c:pt>
                <c:pt idx="420">
                  <c:v>72.628079101562506</c:v>
                </c:pt>
                <c:pt idx="421">
                  <c:v>72.870888671874994</c:v>
                </c:pt>
                <c:pt idx="422">
                  <c:v>73.677289062499995</c:v>
                </c:pt>
                <c:pt idx="423">
                  <c:v>73.686479492187502</c:v>
                </c:pt>
                <c:pt idx="424">
                  <c:v>73.695379882812503</c:v>
                </c:pt>
                <c:pt idx="425">
                  <c:v>73.713110351562506</c:v>
                </c:pt>
                <c:pt idx="426">
                  <c:v>74.086060546875004</c:v>
                </c:pt>
                <c:pt idx="427">
                  <c:v>74.139980468749997</c:v>
                </c:pt>
                <c:pt idx="428">
                  <c:v>74.341380859374993</c:v>
                </c:pt>
                <c:pt idx="429">
                  <c:v>74.627861328124993</c:v>
                </c:pt>
                <c:pt idx="430">
                  <c:v>74.665941406249999</c:v>
                </c:pt>
                <c:pt idx="431">
                  <c:v>74.924581054687494</c:v>
                </c:pt>
                <c:pt idx="432">
                  <c:v>75.0874912109375</c:v>
                </c:pt>
                <c:pt idx="433">
                  <c:v>75.386010742187494</c:v>
                </c:pt>
                <c:pt idx="434">
                  <c:v>75.402930664062495</c:v>
                </c:pt>
                <c:pt idx="435">
                  <c:v>75.421980468749993</c:v>
                </c:pt>
                <c:pt idx="436">
                  <c:v>75.431380859374997</c:v>
                </c:pt>
                <c:pt idx="437">
                  <c:v>75.442210937499993</c:v>
                </c:pt>
                <c:pt idx="438">
                  <c:v>75.645661132812506</c:v>
                </c:pt>
                <c:pt idx="439">
                  <c:v>75.656811523437497</c:v>
                </c:pt>
                <c:pt idx="440">
                  <c:v>75.708321289062496</c:v>
                </c:pt>
                <c:pt idx="441">
                  <c:v>75.742531249999999</c:v>
                </c:pt>
                <c:pt idx="442">
                  <c:v>75.905300781250006</c:v>
                </c:pt>
                <c:pt idx="443">
                  <c:v>75.938230468750007</c:v>
                </c:pt>
                <c:pt idx="444">
                  <c:v>76.255320312500004</c:v>
                </c:pt>
                <c:pt idx="445">
                  <c:v>76.451220703125003</c:v>
                </c:pt>
                <c:pt idx="446">
                  <c:v>76.786970703124993</c:v>
                </c:pt>
                <c:pt idx="447">
                  <c:v>76.816530273437493</c:v>
                </c:pt>
                <c:pt idx="448">
                  <c:v>76.886560546875003</c:v>
                </c:pt>
                <c:pt idx="449">
                  <c:v>76.988170898437502</c:v>
                </c:pt>
                <c:pt idx="450">
                  <c:v>77.235480468749998</c:v>
                </c:pt>
                <c:pt idx="451">
                  <c:v>77.458820312499995</c:v>
                </c:pt>
                <c:pt idx="452">
                  <c:v>77.488330078125003</c:v>
                </c:pt>
                <c:pt idx="453">
                  <c:v>77.503629882812504</c:v>
                </c:pt>
                <c:pt idx="454">
                  <c:v>77.543389648437497</c:v>
                </c:pt>
                <c:pt idx="455">
                  <c:v>77.616049804687506</c:v>
                </c:pt>
                <c:pt idx="456">
                  <c:v>77.631809570312498</c:v>
                </c:pt>
                <c:pt idx="457">
                  <c:v>77.697639648437502</c:v>
                </c:pt>
                <c:pt idx="458">
                  <c:v>77.706549804687498</c:v>
                </c:pt>
                <c:pt idx="459">
                  <c:v>78.101790039062493</c:v>
                </c:pt>
                <c:pt idx="460">
                  <c:v>78.357879882812497</c:v>
                </c:pt>
                <c:pt idx="461">
                  <c:v>78.561499999999995</c:v>
                </c:pt>
                <c:pt idx="462">
                  <c:v>78.609639648437494</c:v>
                </c:pt>
                <c:pt idx="463">
                  <c:v>78.958009765624993</c:v>
                </c:pt>
                <c:pt idx="464">
                  <c:v>78.970439453124996</c:v>
                </c:pt>
                <c:pt idx="465">
                  <c:v>78.980419921874997</c:v>
                </c:pt>
                <c:pt idx="466">
                  <c:v>79.197629882812507</c:v>
                </c:pt>
                <c:pt idx="467">
                  <c:v>79.580429687500001</c:v>
                </c:pt>
                <c:pt idx="468">
                  <c:v>79.697910156250003</c:v>
                </c:pt>
                <c:pt idx="469">
                  <c:v>80.173249999999996</c:v>
                </c:pt>
                <c:pt idx="470">
                  <c:v>80.537630859375</c:v>
                </c:pt>
                <c:pt idx="471">
                  <c:v>80.594101562500001</c:v>
                </c:pt>
                <c:pt idx="472">
                  <c:v>82.101710937500002</c:v>
                </c:pt>
                <c:pt idx="473">
                  <c:v>82.137041015625002</c:v>
                </c:pt>
                <c:pt idx="474">
                  <c:v>82.591630859375002</c:v>
                </c:pt>
                <c:pt idx="475">
                  <c:v>83.293970703124998</c:v>
                </c:pt>
                <c:pt idx="476">
                  <c:v>83.757089843749995</c:v>
                </c:pt>
                <c:pt idx="477">
                  <c:v>83.879470703124994</c:v>
                </c:pt>
                <c:pt idx="478">
                  <c:v>83.939541015624997</c:v>
                </c:pt>
                <c:pt idx="479">
                  <c:v>85.724832031250003</c:v>
                </c:pt>
                <c:pt idx="480">
                  <c:v>86.364542968750001</c:v>
                </c:pt>
                <c:pt idx="481">
                  <c:v>86.438593749999995</c:v>
                </c:pt>
                <c:pt idx="482">
                  <c:v>87.069673828125005</c:v>
                </c:pt>
                <c:pt idx="483">
                  <c:v>87.292783203124998</c:v>
                </c:pt>
                <c:pt idx="484">
                  <c:v>87.304373046875</c:v>
                </c:pt>
                <c:pt idx="485">
                  <c:v>88.932082031250005</c:v>
                </c:pt>
                <c:pt idx="486">
                  <c:v>90.168132812500005</c:v>
                </c:pt>
                <c:pt idx="487">
                  <c:v>90.264593750000003</c:v>
                </c:pt>
                <c:pt idx="488">
                  <c:v>90.424503906249996</c:v>
                </c:pt>
                <c:pt idx="489">
                  <c:v>90.433263671874997</c:v>
                </c:pt>
                <c:pt idx="490">
                  <c:v>90.458013671874994</c:v>
                </c:pt>
                <c:pt idx="491">
                  <c:v>90.474154296875</c:v>
                </c:pt>
                <c:pt idx="492">
                  <c:v>90.480404296874994</c:v>
                </c:pt>
                <c:pt idx="493">
                  <c:v>90.607564453124994</c:v>
                </c:pt>
                <c:pt idx="494">
                  <c:v>90.659154296875002</c:v>
                </c:pt>
                <c:pt idx="495">
                  <c:v>90.67264453125</c:v>
                </c:pt>
                <c:pt idx="496">
                  <c:v>90.987875000000003</c:v>
                </c:pt>
                <c:pt idx="497">
                  <c:v>91.111644531249993</c:v>
                </c:pt>
                <c:pt idx="498">
                  <c:v>91.165013671875002</c:v>
                </c:pt>
                <c:pt idx="499">
                  <c:v>92.017753906249993</c:v>
                </c:pt>
                <c:pt idx="500">
                  <c:v>92.054994140624999</c:v>
                </c:pt>
                <c:pt idx="501">
                  <c:v>92.159304687499997</c:v>
                </c:pt>
                <c:pt idx="502">
                  <c:v>92.527824218749998</c:v>
                </c:pt>
                <c:pt idx="503">
                  <c:v>93.396613281249998</c:v>
                </c:pt>
                <c:pt idx="504">
                  <c:v>93.803523437500004</c:v>
                </c:pt>
                <c:pt idx="505">
                  <c:v>94.410404296875001</c:v>
                </c:pt>
                <c:pt idx="506">
                  <c:v>94.453173828125003</c:v>
                </c:pt>
                <c:pt idx="507">
                  <c:v>94.614873046875005</c:v>
                </c:pt>
                <c:pt idx="508">
                  <c:v>94.798982421874996</c:v>
                </c:pt>
                <c:pt idx="509">
                  <c:v>95.063533203125004</c:v>
                </c:pt>
                <c:pt idx="510">
                  <c:v>95.372503906250003</c:v>
                </c:pt>
                <c:pt idx="511">
                  <c:v>95.394353515624999</c:v>
                </c:pt>
                <c:pt idx="512">
                  <c:v>95.504984375000006</c:v>
                </c:pt>
                <c:pt idx="513">
                  <c:v>95.602673828125006</c:v>
                </c:pt>
                <c:pt idx="514">
                  <c:v>96.428882812500007</c:v>
                </c:pt>
                <c:pt idx="515">
                  <c:v>96.441632812500004</c:v>
                </c:pt>
                <c:pt idx="516">
                  <c:v>96.463460937500003</c:v>
                </c:pt>
                <c:pt idx="517">
                  <c:v>96.479429687500001</c:v>
                </c:pt>
                <c:pt idx="518">
                  <c:v>97.346589843749996</c:v>
                </c:pt>
                <c:pt idx="519">
                  <c:v>97.3720703125</c:v>
                </c:pt>
                <c:pt idx="520">
                  <c:v>97.419140624999997</c:v>
                </c:pt>
                <c:pt idx="521">
                  <c:v>97.458179687500007</c:v>
                </c:pt>
                <c:pt idx="522">
                  <c:v>97.647980468750006</c:v>
                </c:pt>
                <c:pt idx="523">
                  <c:v>98.557511718750007</c:v>
                </c:pt>
                <c:pt idx="524">
                  <c:v>98.83447265625</c:v>
                </c:pt>
                <c:pt idx="525">
                  <c:v>98.877312500000002</c:v>
                </c:pt>
                <c:pt idx="526">
                  <c:v>99.003082031250003</c:v>
                </c:pt>
                <c:pt idx="527">
                  <c:v>99.262421875000001</c:v>
                </c:pt>
                <c:pt idx="528">
                  <c:v>99.272472656250002</c:v>
                </c:pt>
                <c:pt idx="529">
                  <c:v>99.344312500000001</c:v>
                </c:pt>
                <c:pt idx="530">
                  <c:v>99.365402343750006</c:v>
                </c:pt>
                <c:pt idx="531">
                  <c:v>99.444253906249997</c:v>
                </c:pt>
                <c:pt idx="532">
                  <c:v>99.502292968749998</c:v>
                </c:pt>
                <c:pt idx="533">
                  <c:v>99.541593750000004</c:v>
                </c:pt>
                <c:pt idx="534">
                  <c:v>99.552203125000005</c:v>
                </c:pt>
                <c:pt idx="535">
                  <c:v>99.593464843749999</c:v>
                </c:pt>
                <c:pt idx="536">
                  <c:v>99.753734374999993</c:v>
                </c:pt>
                <c:pt idx="537">
                  <c:v>99.783953124999996</c:v>
                </c:pt>
                <c:pt idx="538">
                  <c:v>99.789144531250003</c:v>
                </c:pt>
                <c:pt idx="539">
                  <c:v>99.860355468750001</c:v>
                </c:pt>
                <c:pt idx="540">
                  <c:v>101.19269531250001</c:v>
                </c:pt>
                <c:pt idx="541">
                  <c:v>101.77723437500001</c:v>
                </c:pt>
                <c:pt idx="542">
                  <c:v>102.07648437500001</c:v>
                </c:pt>
                <c:pt idx="543">
                  <c:v>102.15314453125001</c:v>
                </c:pt>
                <c:pt idx="544">
                  <c:v>102.41535546874999</c:v>
                </c:pt>
                <c:pt idx="545">
                  <c:v>102.9140546875</c:v>
                </c:pt>
                <c:pt idx="546">
                  <c:v>102.9179453125</c:v>
                </c:pt>
                <c:pt idx="547">
                  <c:v>102.9276640625</c:v>
                </c:pt>
                <c:pt idx="548">
                  <c:v>102.94435546875</c:v>
                </c:pt>
                <c:pt idx="549">
                  <c:v>103.20650390625001</c:v>
                </c:pt>
                <c:pt idx="550">
                  <c:v>103.602203125</c:v>
                </c:pt>
                <c:pt idx="551">
                  <c:v>103.69329296875</c:v>
                </c:pt>
                <c:pt idx="552">
                  <c:v>103.78156250000001</c:v>
                </c:pt>
                <c:pt idx="553">
                  <c:v>104.20555078125</c:v>
                </c:pt>
                <c:pt idx="554">
                  <c:v>104.30190234375</c:v>
                </c:pt>
                <c:pt idx="555">
                  <c:v>104.31512109374999</c:v>
                </c:pt>
                <c:pt idx="556">
                  <c:v>104.39955078125</c:v>
                </c:pt>
                <c:pt idx="557">
                  <c:v>104.66669140625</c:v>
                </c:pt>
                <c:pt idx="558">
                  <c:v>104.81286328125</c:v>
                </c:pt>
                <c:pt idx="559">
                  <c:v>104.83389453125</c:v>
                </c:pt>
                <c:pt idx="560">
                  <c:v>104.84381640625</c:v>
                </c:pt>
                <c:pt idx="561">
                  <c:v>104.871875</c:v>
                </c:pt>
                <c:pt idx="562">
                  <c:v>104.99881640625</c:v>
                </c:pt>
                <c:pt idx="563">
                  <c:v>105.09684765625001</c:v>
                </c:pt>
                <c:pt idx="564">
                  <c:v>105.30713671875</c:v>
                </c:pt>
                <c:pt idx="565">
                  <c:v>105.575265625</c:v>
                </c:pt>
                <c:pt idx="566">
                  <c:v>105.88146484375</c:v>
                </c:pt>
                <c:pt idx="567">
                  <c:v>106.04020312500001</c:v>
                </c:pt>
                <c:pt idx="568">
                  <c:v>106.19601171875</c:v>
                </c:pt>
                <c:pt idx="569">
                  <c:v>106.2748515625</c:v>
                </c:pt>
                <c:pt idx="570">
                  <c:v>106.97647265625</c:v>
                </c:pt>
                <c:pt idx="571">
                  <c:v>107.19241406250001</c:v>
                </c:pt>
                <c:pt idx="572">
                  <c:v>107.2023359375</c:v>
                </c:pt>
                <c:pt idx="573">
                  <c:v>107.2354375</c:v>
                </c:pt>
                <c:pt idx="574">
                  <c:v>108.25192578124999</c:v>
                </c:pt>
                <c:pt idx="575">
                  <c:v>108.53415625</c:v>
                </c:pt>
                <c:pt idx="576">
                  <c:v>108.81959765625</c:v>
                </c:pt>
                <c:pt idx="577">
                  <c:v>108.86853906250001</c:v>
                </c:pt>
                <c:pt idx="578">
                  <c:v>108.90732812500001</c:v>
                </c:pt>
                <c:pt idx="579">
                  <c:v>109.01559765624999</c:v>
                </c:pt>
                <c:pt idx="580">
                  <c:v>109.19648828125</c:v>
                </c:pt>
                <c:pt idx="581">
                  <c:v>109.2686796875</c:v>
                </c:pt>
                <c:pt idx="582">
                  <c:v>109.61164843749999</c:v>
                </c:pt>
                <c:pt idx="583">
                  <c:v>109.71295703125</c:v>
                </c:pt>
                <c:pt idx="584">
                  <c:v>109.80876562500001</c:v>
                </c:pt>
                <c:pt idx="585">
                  <c:v>110.04664453125</c:v>
                </c:pt>
                <c:pt idx="586">
                  <c:v>110.05782421875</c:v>
                </c:pt>
                <c:pt idx="587">
                  <c:v>110.06443359375</c:v>
                </c:pt>
                <c:pt idx="588">
                  <c:v>110.36250390625</c:v>
                </c:pt>
                <c:pt idx="589">
                  <c:v>110.489265625</c:v>
                </c:pt>
                <c:pt idx="590">
                  <c:v>110.4985546875</c:v>
                </c:pt>
                <c:pt idx="591">
                  <c:v>110.538703125</c:v>
                </c:pt>
                <c:pt idx="592">
                  <c:v>110.56668359375</c:v>
                </c:pt>
                <c:pt idx="593">
                  <c:v>111.12223437500001</c:v>
                </c:pt>
                <c:pt idx="594">
                  <c:v>111.14854296874999</c:v>
                </c:pt>
                <c:pt idx="595">
                  <c:v>111.18462109375</c:v>
                </c:pt>
                <c:pt idx="596">
                  <c:v>111.19514062499999</c:v>
                </c:pt>
                <c:pt idx="597">
                  <c:v>111.22867968750001</c:v>
                </c:pt>
                <c:pt idx="598">
                  <c:v>111.3046015625</c:v>
                </c:pt>
                <c:pt idx="599">
                  <c:v>111.96058984375</c:v>
                </c:pt>
                <c:pt idx="600">
                  <c:v>112.15291796875</c:v>
                </c:pt>
                <c:pt idx="601">
                  <c:v>112.1742265625</c:v>
                </c:pt>
                <c:pt idx="602">
                  <c:v>112.196515625</c:v>
                </c:pt>
                <c:pt idx="603">
                  <c:v>112.24641406249999</c:v>
                </c:pt>
                <c:pt idx="604">
                  <c:v>112.25434375</c:v>
                </c:pt>
                <c:pt idx="605">
                  <c:v>113.08614453125</c:v>
                </c:pt>
                <c:pt idx="606">
                  <c:v>113.168015625</c:v>
                </c:pt>
                <c:pt idx="607">
                  <c:v>113.51551562500001</c:v>
                </c:pt>
                <c:pt idx="608">
                  <c:v>113.58977734375</c:v>
                </c:pt>
                <c:pt idx="609">
                  <c:v>113.66548828125001</c:v>
                </c:pt>
                <c:pt idx="610">
                  <c:v>113.81671875000001</c:v>
                </c:pt>
                <c:pt idx="611">
                  <c:v>113.98346875</c:v>
                </c:pt>
                <c:pt idx="612">
                  <c:v>114.04370703124999</c:v>
                </c:pt>
                <c:pt idx="613">
                  <c:v>114.23281640625</c:v>
                </c:pt>
                <c:pt idx="614">
                  <c:v>114.25674609375</c:v>
                </c:pt>
                <c:pt idx="615">
                  <c:v>114.30325781249999</c:v>
                </c:pt>
                <c:pt idx="616">
                  <c:v>114.795828125</c:v>
                </c:pt>
                <c:pt idx="617">
                  <c:v>114.820609375</c:v>
                </c:pt>
                <c:pt idx="618">
                  <c:v>114.82723046875</c:v>
                </c:pt>
                <c:pt idx="619">
                  <c:v>114.8809296875</c:v>
                </c:pt>
                <c:pt idx="620">
                  <c:v>115.21885937499999</c:v>
                </c:pt>
                <c:pt idx="621">
                  <c:v>115.70075</c:v>
                </c:pt>
                <c:pt idx="622">
                  <c:v>115.92848046875</c:v>
                </c:pt>
                <c:pt idx="623">
                  <c:v>116.15269140625</c:v>
                </c:pt>
                <c:pt idx="624">
                  <c:v>116.20845312500001</c:v>
                </c:pt>
                <c:pt idx="625">
                  <c:v>116.37115234375</c:v>
                </c:pt>
                <c:pt idx="626">
                  <c:v>116.5874921875</c:v>
                </c:pt>
                <c:pt idx="627">
                  <c:v>117.0415625</c:v>
                </c:pt>
                <c:pt idx="628">
                  <c:v>117.05762109375</c:v>
                </c:pt>
                <c:pt idx="629">
                  <c:v>117.15412109375001</c:v>
                </c:pt>
                <c:pt idx="630">
                  <c:v>117.30580078125</c:v>
                </c:pt>
                <c:pt idx="631">
                  <c:v>117.3938125</c:v>
                </c:pt>
                <c:pt idx="632">
                  <c:v>117.6776640625</c:v>
                </c:pt>
                <c:pt idx="633">
                  <c:v>117.70323437499999</c:v>
                </c:pt>
                <c:pt idx="634">
                  <c:v>117.8270859375</c:v>
                </c:pt>
                <c:pt idx="635">
                  <c:v>118.2851640625</c:v>
                </c:pt>
                <c:pt idx="636">
                  <c:v>118.41386328125</c:v>
                </c:pt>
                <c:pt idx="637">
                  <c:v>118.76342187500001</c:v>
                </c:pt>
                <c:pt idx="638">
                  <c:v>118.8193203125</c:v>
                </c:pt>
                <c:pt idx="639">
                  <c:v>118.83233203125</c:v>
                </c:pt>
                <c:pt idx="640">
                  <c:v>118.87043359374999</c:v>
                </c:pt>
                <c:pt idx="641">
                  <c:v>118.93443359375</c:v>
                </c:pt>
                <c:pt idx="642">
                  <c:v>119.13254296875</c:v>
                </c:pt>
                <c:pt idx="643">
                  <c:v>119.14137109375</c:v>
                </c:pt>
                <c:pt idx="644">
                  <c:v>119.15649999999999</c:v>
                </c:pt>
                <c:pt idx="645">
                  <c:v>119.27226953125</c:v>
                </c:pt>
                <c:pt idx="646">
                  <c:v>119.57737890625</c:v>
                </c:pt>
                <c:pt idx="647">
                  <c:v>119.92271875</c:v>
                </c:pt>
                <c:pt idx="648">
                  <c:v>119.99271874999999</c:v>
                </c:pt>
                <c:pt idx="649">
                  <c:v>120.39746875</c:v>
                </c:pt>
                <c:pt idx="650">
                  <c:v>120.44019921875</c:v>
                </c:pt>
                <c:pt idx="651">
                  <c:v>120.44619921875</c:v>
                </c:pt>
                <c:pt idx="652">
                  <c:v>120.83799999999999</c:v>
                </c:pt>
                <c:pt idx="653">
                  <c:v>121.22137109374999</c:v>
                </c:pt>
                <c:pt idx="654">
                  <c:v>121.35101953125</c:v>
                </c:pt>
                <c:pt idx="655">
                  <c:v>121.38596875</c:v>
                </c:pt>
                <c:pt idx="656">
                  <c:v>121.39457031249999</c:v>
                </c:pt>
                <c:pt idx="657">
                  <c:v>121.40348046875</c:v>
                </c:pt>
                <c:pt idx="658">
                  <c:v>121.4137109375</c:v>
                </c:pt>
                <c:pt idx="659">
                  <c:v>121.41974999999999</c:v>
                </c:pt>
                <c:pt idx="660">
                  <c:v>121.647671875</c:v>
                </c:pt>
                <c:pt idx="661">
                  <c:v>121.84741015625001</c:v>
                </c:pt>
                <c:pt idx="662">
                  <c:v>121.85369921874999</c:v>
                </c:pt>
                <c:pt idx="663">
                  <c:v>121.86080859374999</c:v>
                </c:pt>
                <c:pt idx="664">
                  <c:v>122.3395078125</c:v>
                </c:pt>
                <c:pt idx="665">
                  <c:v>122.41331640625</c:v>
                </c:pt>
                <c:pt idx="666">
                  <c:v>122.52938671875</c:v>
                </c:pt>
                <c:pt idx="667">
                  <c:v>122.61123828125</c:v>
                </c:pt>
                <c:pt idx="668">
                  <c:v>122.65391015625001</c:v>
                </c:pt>
                <c:pt idx="669">
                  <c:v>122.668390625</c:v>
                </c:pt>
                <c:pt idx="670">
                  <c:v>122.68905078125</c:v>
                </c:pt>
                <c:pt idx="671">
                  <c:v>122.75896093750001</c:v>
                </c:pt>
                <c:pt idx="672">
                  <c:v>122.81889062499999</c:v>
                </c:pt>
                <c:pt idx="673">
                  <c:v>122.87462890625</c:v>
                </c:pt>
                <c:pt idx="674">
                  <c:v>122.9090390625</c:v>
                </c:pt>
                <c:pt idx="675">
                  <c:v>123.00821875</c:v>
                </c:pt>
                <c:pt idx="676">
                  <c:v>123.09520703125</c:v>
                </c:pt>
                <c:pt idx="677">
                  <c:v>123.09992578124999</c:v>
                </c:pt>
                <c:pt idx="678">
                  <c:v>123.22345703125001</c:v>
                </c:pt>
                <c:pt idx="679">
                  <c:v>123.25142578125001</c:v>
                </c:pt>
                <c:pt idx="680">
                  <c:v>123.2744375</c:v>
                </c:pt>
                <c:pt idx="681">
                  <c:v>123.29148828125</c:v>
                </c:pt>
                <c:pt idx="682">
                  <c:v>123.35975781250001</c:v>
                </c:pt>
                <c:pt idx="683">
                  <c:v>123.39534765625</c:v>
                </c:pt>
                <c:pt idx="684">
                  <c:v>123.42984765625</c:v>
                </c:pt>
                <c:pt idx="685">
                  <c:v>123.45937890625</c:v>
                </c:pt>
                <c:pt idx="686">
                  <c:v>123.52946875000001</c:v>
                </c:pt>
                <c:pt idx="687">
                  <c:v>123.617046875</c:v>
                </c:pt>
                <c:pt idx="688">
                  <c:v>123.6776171875</c:v>
                </c:pt>
                <c:pt idx="689">
                  <c:v>123.73040625</c:v>
                </c:pt>
                <c:pt idx="690">
                  <c:v>123.73558593750001</c:v>
                </c:pt>
                <c:pt idx="691">
                  <c:v>123.76546484375</c:v>
                </c:pt>
                <c:pt idx="692">
                  <c:v>123.879953125</c:v>
                </c:pt>
                <c:pt idx="693">
                  <c:v>123.89215234375</c:v>
                </c:pt>
                <c:pt idx="694">
                  <c:v>123.90184375</c:v>
                </c:pt>
                <c:pt idx="695">
                  <c:v>124.04954296875</c:v>
                </c:pt>
                <c:pt idx="696">
                  <c:v>124.07214453125</c:v>
                </c:pt>
                <c:pt idx="697">
                  <c:v>124.107203125</c:v>
                </c:pt>
                <c:pt idx="698">
                  <c:v>124.2096015625</c:v>
                </c:pt>
                <c:pt idx="699">
                  <c:v>124.24229296874999</c:v>
                </c:pt>
                <c:pt idx="700">
                  <c:v>124.31207421875</c:v>
                </c:pt>
                <c:pt idx="701">
                  <c:v>124.36065234375</c:v>
                </c:pt>
                <c:pt idx="702">
                  <c:v>124.39296093750001</c:v>
                </c:pt>
                <c:pt idx="703">
                  <c:v>124.424609375</c:v>
                </c:pt>
                <c:pt idx="704">
                  <c:v>124.48153125</c:v>
                </c:pt>
                <c:pt idx="705">
                  <c:v>124.54035937499999</c:v>
                </c:pt>
                <c:pt idx="706">
                  <c:v>124.63137109375</c:v>
                </c:pt>
                <c:pt idx="707">
                  <c:v>124.65106249999999</c:v>
                </c:pt>
                <c:pt idx="708">
                  <c:v>124.68407421875</c:v>
                </c:pt>
                <c:pt idx="709">
                  <c:v>124.6956640625</c:v>
                </c:pt>
                <c:pt idx="710">
                  <c:v>124.708984375</c:v>
                </c:pt>
                <c:pt idx="711">
                  <c:v>124.72818359375</c:v>
                </c:pt>
                <c:pt idx="712">
                  <c:v>124.737953125</c:v>
                </c:pt>
                <c:pt idx="713">
                  <c:v>124.8495234375</c:v>
                </c:pt>
                <c:pt idx="714">
                  <c:v>124.8683125</c:v>
                </c:pt>
                <c:pt idx="715">
                  <c:v>125.06329296875001</c:v>
                </c:pt>
                <c:pt idx="716">
                  <c:v>125.1289140625</c:v>
                </c:pt>
                <c:pt idx="717">
                  <c:v>125.16597265625001</c:v>
                </c:pt>
                <c:pt idx="718">
                  <c:v>125.1983125</c:v>
                </c:pt>
                <c:pt idx="719">
                  <c:v>125.21378125</c:v>
                </c:pt>
                <c:pt idx="720">
                  <c:v>125.266609375</c:v>
                </c:pt>
              </c:numCache>
            </c:numRef>
          </c:xVal>
          <c:yVal>
            <c:numRef>
              <c:f>'Combined Data'!$M$33:$M$753</c:f>
              <c:numCache>
                <c:formatCode>General</c:formatCode>
                <c:ptCount val="721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48</c:v>
                </c:pt>
                <c:pt idx="20">
                  <c:v>48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48</c:v>
                </c:pt>
                <c:pt idx="32">
                  <c:v>48</c:v>
                </c:pt>
                <c:pt idx="33">
                  <c:v>48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48</c:v>
                </c:pt>
                <c:pt idx="53">
                  <c:v>48</c:v>
                </c:pt>
                <c:pt idx="54">
                  <c:v>48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48</c:v>
                </c:pt>
                <c:pt idx="66">
                  <c:v>48</c:v>
                </c:pt>
                <c:pt idx="67">
                  <c:v>48</c:v>
                </c:pt>
                <c:pt idx="68">
                  <c:v>48</c:v>
                </c:pt>
                <c:pt idx="69">
                  <c:v>48</c:v>
                </c:pt>
                <c:pt idx="70">
                  <c:v>48</c:v>
                </c:pt>
                <c:pt idx="71">
                  <c:v>48</c:v>
                </c:pt>
                <c:pt idx="72">
                  <c:v>48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48</c:v>
                </c:pt>
                <c:pt idx="81">
                  <c:v>48</c:v>
                </c:pt>
                <c:pt idx="82">
                  <c:v>48</c:v>
                </c:pt>
                <c:pt idx="83">
                  <c:v>48</c:v>
                </c:pt>
                <c:pt idx="84">
                  <c:v>48</c:v>
                </c:pt>
                <c:pt idx="85">
                  <c:v>48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48</c:v>
                </c:pt>
                <c:pt idx="91">
                  <c:v>48</c:v>
                </c:pt>
                <c:pt idx="92">
                  <c:v>48</c:v>
                </c:pt>
                <c:pt idx="93">
                  <c:v>48</c:v>
                </c:pt>
                <c:pt idx="94">
                  <c:v>48</c:v>
                </c:pt>
                <c:pt idx="95">
                  <c:v>48</c:v>
                </c:pt>
                <c:pt idx="96">
                  <c:v>48</c:v>
                </c:pt>
                <c:pt idx="97">
                  <c:v>48</c:v>
                </c:pt>
                <c:pt idx="98">
                  <c:v>48</c:v>
                </c:pt>
                <c:pt idx="99">
                  <c:v>48</c:v>
                </c:pt>
                <c:pt idx="100">
                  <c:v>48</c:v>
                </c:pt>
                <c:pt idx="101">
                  <c:v>48</c:v>
                </c:pt>
                <c:pt idx="102">
                  <c:v>48</c:v>
                </c:pt>
                <c:pt idx="103">
                  <c:v>48</c:v>
                </c:pt>
                <c:pt idx="104">
                  <c:v>48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48</c:v>
                </c:pt>
                <c:pt idx="113">
                  <c:v>48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48</c:v>
                </c:pt>
                <c:pt idx="125">
                  <c:v>48</c:v>
                </c:pt>
                <c:pt idx="126">
                  <c:v>48</c:v>
                </c:pt>
                <c:pt idx="127">
                  <c:v>48</c:v>
                </c:pt>
                <c:pt idx="128">
                  <c:v>48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48</c:v>
                </c:pt>
                <c:pt idx="133">
                  <c:v>48</c:v>
                </c:pt>
                <c:pt idx="134">
                  <c:v>48</c:v>
                </c:pt>
                <c:pt idx="135">
                  <c:v>48</c:v>
                </c:pt>
                <c:pt idx="136">
                  <c:v>48</c:v>
                </c:pt>
                <c:pt idx="137">
                  <c:v>48</c:v>
                </c:pt>
                <c:pt idx="138">
                  <c:v>48</c:v>
                </c:pt>
                <c:pt idx="139">
                  <c:v>48</c:v>
                </c:pt>
                <c:pt idx="140">
                  <c:v>48</c:v>
                </c:pt>
                <c:pt idx="141">
                  <c:v>48</c:v>
                </c:pt>
                <c:pt idx="142">
                  <c:v>48</c:v>
                </c:pt>
                <c:pt idx="143">
                  <c:v>48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48</c:v>
                </c:pt>
                <c:pt idx="153">
                  <c:v>48</c:v>
                </c:pt>
                <c:pt idx="154">
                  <c:v>48</c:v>
                </c:pt>
                <c:pt idx="155">
                  <c:v>48</c:v>
                </c:pt>
                <c:pt idx="156">
                  <c:v>48</c:v>
                </c:pt>
                <c:pt idx="157">
                  <c:v>48</c:v>
                </c:pt>
                <c:pt idx="158">
                  <c:v>48</c:v>
                </c:pt>
                <c:pt idx="159">
                  <c:v>48</c:v>
                </c:pt>
                <c:pt idx="160">
                  <c:v>48</c:v>
                </c:pt>
                <c:pt idx="161">
                  <c:v>48</c:v>
                </c:pt>
                <c:pt idx="162">
                  <c:v>48</c:v>
                </c:pt>
                <c:pt idx="163">
                  <c:v>48</c:v>
                </c:pt>
                <c:pt idx="164">
                  <c:v>48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</c:v>
                </c:pt>
                <c:pt idx="176">
                  <c:v>48</c:v>
                </c:pt>
                <c:pt idx="177">
                  <c:v>48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48</c:v>
                </c:pt>
                <c:pt idx="184">
                  <c:v>48</c:v>
                </c:pt>
                <c:pt idx="185">
                  <c:v>48</c:v>
                </c:pt>
                <c:pt idx="186">
                  <c:v>48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48</c:v>
                </c:pt>
                <c:pt idx="193">
                  <c:v>48</c:v>
                </c:pt>
                <c:pt idx="194">
                  <c:v>48</c:v>
                </c:pt>
                <c:pt idx="195">
                  <c:v>48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48</c:v>
                </c:pt>
                <c:pt idx="204">
                  <c:v>48</c:v>
                </c:pt>
                <c:pt idx="205">
                  <c:v>48</c:v>
                </c:pt>
                <c:pt idx="206">
                  <c:v>48</c:v>
                </c:pt>
                <c:pt idx="207">
                  <c:v>48</c:v>
                </c:pt>
                <c:pt idx="208">
                  <c:v>48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48</c:v>
                </c:pt>
                <c:pt idx="219">
                  <c:v>48</c:v>
                </c:pt>
                <c:pt idx="220">
                  <c:v>48</c:v>
                </c:pt>
                <c:pt idx="221">
                  <c:v>48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48</c:v>
                </c:pt>
                <c:pt idx="232">
                  <c:v>48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</c:v>
                </c:pt>
                <c:pt idx="260">
                  <c:v>48</c:v>
                </c:pt>
                <c:pt idx="261">
                  <c:v>48</c:v>
                </c:pt>
                <c:pt idx="262">
                  <c:v>48</c:v>
                </c:pt>
                <c:pt idx="263">
                  <c:v>48</c:v>
                </c:pt>
                <c:pt idx="264">
                  <c:v>48</c:v>
                </c:pt>
                <c:pt idx="265">
                  <c:v>48</c:v>
                </c:pt>
                <c:pt idx="266">
                  <c:v>48</c:v>
                </c:pt>
                <c:pt idx="267">
                  <c:v>48</c:v>
                </c:pt>
                <c:pt idx="268">
                  <c:v>48</c:v>
                </c:pt>
                <c:pt idx="269">
                  <c:v>48</c:v>
                </c:pt>
                <c:pt idx="270">
                  <c:v>48</c:v>
                </c:pt>
                <c:pt idx="271">
                  <c:v>48</c:v>
                </c:pt>
                <c:pt idx="272">
                  <c:v>48</c:v>
                </c:pt>
                <c:pt idx="273">
                  <c:v>48</c:v>
                </c:pt>
                <c:pt idx="274">
                  <c:v>48</c:v>
                </c:pt>
                <c:pt idx="275">
                  <c:v>48</c:v>
                </c:pt>
                <c:pt idx="276">
                  <c:v>48</c:v>
                </c:pt>
                <c:pt idx="277">
                  <c:v>48</c:v>
                </c:pt>
                <c:pt idx="278">
                  <c:v>48</c:v>
                </c:pt>
                <c:pt idx="279">
                  <c:v>48</c:v>
                </c:pt>
                <c:pt idx="280">
                  <c:v>48</c:v>
                </c:pt>
                <c:pt idx="281">
                  <c:v>48</c:v>
                </c:pt>
                <c:pt idx="282">
                  <c:v>48</c:v>
                </c:pt>
                <c:pt idx="283">
                  <c:v>48</c:v>
                </c:pt>
                <c:pt idx="284">
                  <c:v>48</c:v>
                </c:pt>
                <c:pt idx="285">
                  <c:v>48</c:v>
                </c:pt>
                <c:pt idx="286">
                  <c:v>48</c:v>
                </c:pt>
                <c:pt idx="287">
                  <c:v>48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48</c:v>
                </c:pt>
                <c:pt idx="292">
                  <c:v>48</c:v>
                </c:pt>
                <c:pt idx="293">
                  <c:v>48</c:v>
                </c:pt>
                <c:pt idx="294">
                  <c:v>48</c:v>
                </c:pt>
                <c:pt idx="295">
                  <c:v>48</c:v>
                </c:pt>
                <c:pt idx="296">
                  <c:v>48</c:v>
                </c:pt>
                <c:pt idx="297">
                  <c:v>48</c:v>
                </c:pt>
                <c:pt idx="298">
                  <c:v>48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48</c:v>
                </c:pt>
                <c:pt idx="306">
                  <c:v>48</c:v>
                </c:pt>
                <c:pt idx="307">
                  <c:v>48</c:v>
                </c:pt>
                <c:pt idx="308">
                  <c:v>48</c:v>
                </c:pt>
                <c:pt idx="309">
                  <c:v>48</c:v>
                </c:pt>
                <c:pt idx="310">
                  <c:v>48</c:v>
                </c:pt>
                <c:pt idx="311">
                  <c:v>48</c:v>
                </c:pt>
                <c:pt idx="312">
                  <c:v>48</c:v>
                </c:pt>
                <c:pt idx="313">
                  <c:v>48</c:v>
                </c:pt>
                <c:pt idx="314">
                  <c:v>48</c:v>
                </c:pt>
                <c:pt idx="315">
                  <c:v>48</c:v>
                </c:pt>
                <c:pt idx="316">
                  <c:v>48</c:v>
                </c:pt>
                <c:pt idx="317">
                  <c:v>48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48</c:v>
                </c:pt>
                <c:pt idx="323">
                  <c:v>48</c:v>
                </c:pt>
                <c:pt idx="324">
                  <c:v>48</c:v>
                </c:pt>
                <c:pt idx="325">
                  <c:v>48</c:v>
                </c:pt>
                <c:pt idx="326">
                  <c:v>48</c:v>
                </c:pt>
                <c:pt idx="327">
                  <c:v>48</c:v>
                </c:pt>
                <c:pt idx="328">
                  <c:v>48</c:v>
                </c:pt>
                <c:pt idx="329">
                  <c:v>48</c:v>
                </c:pt>
                <c:pt idx="330">
                  <c:v>48</c:v>
                </c:pt>
                <c:pt idx="331">
                  <c:v>48</c:v>
                </c:pt>
                <c:pt idx="332">
                  <c:v>48</c:v>
                </c:pt>
                <c:pt idx="333">
                  <c:v>48</c:v>
                </c:pt>
                <c:pt idx="334">
                  <c:v>48</c:v>
                </c:pt>
                <c:pt idx="335">
                  <c:v>48</c:v>
                </c:pt>
                <c:pt idx="336">
                  <c:v>48</c:v>
                </c:pt>
                <c:pt idx="337">
                  <c:v>48</c:v>
                </c:pt>
                <c:pt idx="338">
                  <c:v>48</c:v>
                </c:pt>
                <c:pt idx="339">
                  <c:v>48</c:v>
                </c:pt>
                <c:pt idx="340">
                  <c:v>48</c:v>
                </c:pt>
                <c:pt idx="341">
                  <c:v>48</c:v>
                </c:pt>
                <c:pt idx="342">
                  <c:v>48</c:v>
                </c:pt>
                <c:pt idx="343">
                  <c:v>48</c:v>
                </c:pt>
                <c:pt idx="344">
                  <c:v>48</c:v>
                </c:pt>
                <c:pt idx="345">
                  <c:v>48</c:v>
                </c:pt>
                <c:pt idx="346">
                  <c:v>48</c:v>
                </c:pt>
                <c:pt idx="347">
                  <c:v>48</c:v>
                </c:pt>
                <c:pt idx="348">
                  <c:v>48</c:v>
                </c:pt>
                <c:pt idx="349">
                  <c:v>48</c:v>
                </c:pt>
                <c:pt idx="350">
                  <c:v>48</c:v>
                </c:pt>
                <c:pt idx="351">
                  <c:v>48</c:v>
                </c:pt>
                <c:pt idx="352">
                  <c:v>48</c:v>
                </c:pt>
                <c:pt idx="353">
                  <c:v>48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48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48</c:v>
                </c:pt>
                <c:pt idx="366">
                  <c:v>48</c:v>
                </c:pt>
                <c:pt idx="367">
                  <c:v>48</c:v>
                </c:pt>
                <c:pt idx="368">
                  <c:v>48</c:v>
                </c:pt>
                <c:pt idx="369">
                  <c:v>48</c:v>
                </c:pt>
                <c:pt idx="370">
                  <c:v>48</c:v>
                </c:pt>
                <c:pt idx="371">
                  <c:v>48</c:v>
                </c:pt>
                <c:pt idx="372">
                  <c:v>48</c:v>
                </c:pt>
                <c:pt idx="373">
                  <c:v>48</c:v>
                </c:pt>
                <c:pt idx="374">
                  <c:v>48</c:v>
                </c:pt>
                <c:pt idx="375">
                  <c:v>48</c:v>
                </c:pt>
                <c:pt idx="376">
                  <c:v>48</c:v>
                </c:pt>
                <c:pt idx="377">
                  <c:v>48</c:v>
                </c:pt>
                <c:pt idx="378">
                  <c:v>48</c:v>
                </c:pt>
                <c:pt idx="379">
                  <c:v>48</c:v>
                </c:pt>
                <c:pt idx="380">
                  <c:v>48</c:v>
                </c:pt>
                <c:pt idx="381">
                  <c:v>48</c:v>
                </c:pt>
                <c:pt idx="382">
                  <c:v>48</c:v>
                </c:pt>
                <c:pt idx="383">
                  <c:v>48</c:v>
                </c:pt>
                <c:pt idx="384">
                  <c:v>48</c:v>
                </c:pt>
                <c:pt idx="385">
                  <c:v>48</c:v>
                </c:pt>
                <c:pt idx="386">
                  <c:v>48</c:v>
                </c:pt>
                <c:pt idx="387">
                  <c:v>48</c:v>
                </c:pt>
                <c:pt idx="388">
                  <c:v>48</c:v>
                </c:pt>
                <c:pt idx="389">
                  <c:v>48</c:v>
                </c:pt>
                <c:pt idx="390">
                  <c:v>48</c:v>
                </c:pt>
                <c:pt idx="391">
                  <c:v>48</c:v>
                </c:pt>
                <c:pt idx="392">
                  <c:v>48</c:v>
                </c:pt>
                <c:pt idx="393">
                  <c:v>48</c:v>
                </c:pt>
                <c:pt idx="394">
                  <c:v>48</c:v>
                </c:pt>
                <c:pt idx="395">
                  <c:v>48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48</c:v>
                </c:pt>
                <c:pt idx="400">
                  <c:v>48</c:v>
                </c:pt>
                <c:pt idx="401">
                  <c:v>48</c:v>
                </c:pt>
                <c:pt idx="402">
                  <c:v>48</c:v>
                </c:pt>
                <c:pt idx="403">
                  <c:v>48</c:v>
                </c:pt>
                <c:pt idx="404">
                  <c:v>48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48</c:v>
                </c:pt>
                <c:pt idx="410">
                  <c:v>48</c:v>
                </c:pt>
                <c:pt idx="411">
                  <c:v>48</c:v>
                </c:pt>
                <c:pt idx="412">
                  <c:v>48</c:v>
                </c:pt>
                <c:pt idx="413">
                  <c:v>48</c:v>
                </c:pt>
                <c:pt idx="414">
                  <c:v>48</c:v>
                </c:pt>
                <c:pt idx="415">
                  <c:v>48</c:v>
                </c:pt>
                <c:pt idx="416">
                  <c:v>48</c:v>
                </c:pt>
                <c:pt idx="417">
                  <c:v>48</c:v>
                </c:pt>
                <c:pt idx="418">
                  <c:v>48</c:v>
                </c:pt>
                <c:pt idx="419">
                  <c:v>48</c:v>
                </c:pt>
                <c:pt idx="420">
                  <c:v>48</c:v>
                </c:pt>
                <c:pt idx="421">
                  <c:v>48</c:v>
                </c:pt>
                <c:pt idx="422">
                  <c:v>48</c:v>
                </c:pt>
                <c:pt idx="423">
                  <c:v>48</c:v>
                </c:pt>
                <c:pt idx="424">
                  <c:v>48</c:v>
                </c:pt>
                <c:pt idx="425">
                  <c:v>48</c:v>
                </c:pt>
                <c:pt idx="426">
                  <c:v>48</c:v>
                </c:pt>
                <c:pt idx="427">
                  <c:v>48</c:v>
                </c:pt>
                <c:pt idx="428">
                  <c:v>48</c:v>
                </c:pt>
                <c:pt idx="429">
                  <c:v>48</c:v>
                </c:pt>
                <c:pt idx="430">
                  <c:v>48</c:v>
                </c:pt>
                <c:pt idx="431">
                  <c:v>48</c:v>
                </c:pt>
                <c:pt idx="432">
                  <c:v>48</c:v>
                </c:pt>
                <c:pt idx="433">
                  <c:v>48</c:v>
                </c:pt>
                <c:pt idx="434">
                  <c:v>48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48</c:v>
                </c:pt>
                <c:pt idx="445">
                  <c:v>48</c:v>
                </c:pt>
                <c:pt idx="446">
                  <c:v>48</c:v>
                </c:pt>
                <c:pt idx="447">
                  <c:v>48</c:v>
                </c:pt>
                <c:pt idx="448">
                  <c:v>48</c:v>
                </c:pt>
                <c:pt idx="449">
                  <c:v>48</c:v>
                </c:pt>
                <c:pt idx="450">
                  <c:v>48</c:v>
                </c:pt>
                <c:pt idx="451">
                  <c:v>48</c:v>
                </c:pt>
                <c:pt idx="452">
                  <c:v>48</c:v>
                </c:pt>
                <c:pt idx="453">
                  <c:v>48</c:v>
                </c:pt>
                <c:pt idx="454">
                  <c:v>48</c:v>
                </c:pt>
                <c:pt idx="455">
                  <c:v>48</c:v>
                </c:pt>
                <c:pt idx="456">
                  <c:v>48</c:v>
                </c:pt>
                <c:pt idx="457">
                  <c:v>48</c:v>
                </c:pt>
                <c:pt idx="458">
                  <c:v>48</c:v>
                </c:pt>
                <c:pt idx="459">
                  <c:v>48</c:v>
                </c:pt>
                <c:pt idx="460">
                  <c:v>48</c:v>
                </c:pt>
                <c:pt idx="461">
                  <c:v>48</c:v>
                </c:pt>
                <c:pt idx="462">
                  <c:v>48</c:v>
                </c:pt>
                <c:pt idx="463">
                  <c:v>48</c:v>
                </c:pt>
                <c:pt idx="464">
                  <c:v>48</c:v>
                </c:pt>
                <c:pt idx="465">
                  <c:v>48</c:v>
                </c:pt>
                <c:pt idx="466">
                  <c:v>48</c:v>
                </c:pt>
                <c:pt idx="467">
                  <c:v>48</c:v>
                </c:pt>
                <c:pt idx="468">
                  <c:v>48</c:v>
                </c:pt>
                <c:pt idx="469">
                  <c:v>48</c:v>
                </c:pt>
                <c:pt idx="470">
                  <c:v>48</c:v>
                </c:pt>
                <c:pt idx="471">
                  <c:v>48</c:v>
                </c:pt>
                <c:pt idx="472">
                  <c:v>48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48</c:v>
                </c:pt>
                <c:pt idx="478">
                  <c:v>48</c:v>
                </c:pt>
                <c:pt idx="479">
                  <c:v>48</c:v>
                </c:pt>
                <c:pt idx="480">
                  <c:v>48</c:v>
                </c:pt>
                <c:pt idx="481">
                  <c:v>48</c:v>
                </c:pt>
                <c:pt idx="482">
                  <c:v>48</c:v>
                </c:pt>
                <c:pt idx="483">
                  <c:v>48</c:v>
                </c:pt>
                <c:pt idx="484">
                  <c:v>48</c:v>
                </c:pt>
                <c:pt idx="485">
                  <c:v>48</c:v>
                </c:pt>
                <c:pt idx="486">
                  <c:v>48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48</c:v>
                </c:pt>
                <c:pt idx="498">
                  <c:v>48</c:v>
                </c:pt>
                <c:pt idx="499">
                  <c:v>48</c:v>
                </c:pt>
                <c:pt idx="500">
                  <c:v>48</c:v>
                </c:pt>
                <c:pt idx="501">
                  <c:v>48</c:v>
                </c:pt>
                <c:pt idx="502">
                  <c:v>48</c:v>
                </c:pt>
                <c:pt idx="503">
                  <c:v>48</c:v>
                </c:pt>
                <c:pt idx="504">
                  <c:v>48</c:v>
                </c:pt>
                <c:pt idx="505">
                  <c:v>48</c:v>
                </c:pt>
                <c:pt idx="506">
                  <c:v>48</c:v>
                </c:pt>
                <c:pt idx="507">
                  <c:v>48</c:v>
                </c:pt>
                <c:pt idx="508">
                  <c:v>48</c:v>
                </c:pt>
                <c:pt idx="509">
                  <c:v>48</c:v>
                </c:pt>
                <c:pt idx="510">
                  <c:v>48</c:v>
                </c:pt>
                <c:pt idx="511">
                  <c:v>48</c:v>
                </c:pt>
                <c:pt idx="512">
                  <c:v>48</c:v>
                </c:pt>
                <c:pt idx="513">
                  <c:v>48</c:v>
                </c:pt>
                <c:pt idx="514">
                  <c:v>48</c:v>
                </c:pt>
                <c:pt idx="515">
                  <c:v>48</c:v>
                </c:pt>
                <c:pt idx="516">
                  <c:v>48</c:v>
                </c:pt>
                <c:pt idx="517">
                  <c:v>48</c:v>
                </c:pt>
                <c:pt idx="518">
                  <c:v>48</c:v>
                </c:pt>
                <c:pt idx="519">
                  <c:v>48</c:v>
                </c:pt>
                <c:pt idx="520">
                  <c:v>48</c:v>
                </c:pt>
                <c:pt idx="521">
                  <c:v>48</c:v>
                </c:pt>
                <c:pt idx="522">
                  <c:v>48</c:v>
                </c:pt>
                <c:pt idx="523">
                  <c:v>48</c:v>
                </c:pt>
                <c:pt idx="524">
                  <c:v>48</c:v>
                </c:pt>
                <c:pt idx="525">
                  <c:v>48</c:v>
                </c:pt>
                <c:pt idx="526">
                  <c:v>48</c:v>
                </c:pt>
                <c:pt idx="527">
                  <c:v>48</c:v>
                </c:pt>
                <c:pt idx="528">
                  <c:v>48</c:v>
                </c:pt>
                <c:pt idx="529">
                  <c:v>48</c:v>
                </c:pt>
                <c:pt idx="530">
                  <c:v>48</c:v>
                </c:pt>
                <c:pt idx="531">
                  <c:v>48</c:v>
                </c:pt>
                <c:pt idx="532">
                  <c:v>48</c:v>
                </c:pt>
                <c:pt idx="533">
                  <c:v>48</c:v>
                </c:pt>
                <c:pt idx="534">
                  <c:v>48</c:v>
                </c:pt>
                <c:pt idx="535">
                  <c:v>48</c:v>
                </c:pt>
                <c:pt idx="536">
                  <c:v>48</c:v>
                </c:pt>
                <c:pt idx="537">
                  <c:v>48</c:v>
                </c:pt>
                <c:pt idx="538">
                  <c:v>48</c:v>
                </c:pt>
                <c:pt idx="539">
                  <c:v>48</c:v>
                </c:pt>
                <c:pt idx="540">
                  <c:v>48</c:v>
                </c:pt>
                <c:pt idx="541">
                  <c:v>48</c:v>
                </c:pt>
                <c:pt idx="542">
                  <c:v>48</c:v>
                </c:pt>
                <c:pt idx="543">
                  <c:v>48</c:v>
                </c:pt>
                <c:pt idx="544">
                  <c:v>48</c:v>
                </c:pt>
                <c:pt idx="545">
                  <c:v>48</c:v>
                </c:pt>
                <c:pt idx="546">
                  <c:v>48</c:v>
                </c:pt>
                <c:pt idx="547">
                  <c:v>48</c:v>
                </c:pt>
                <c:pt idx="548">
                  <c:v>48</c:v>
                </c:pt>
                <c:pt idx="549">
                  <c:v>48</c:v>
                </c:pt>
                <c:pt idx="550">
                  <c:v>48</c:v>
                </c:pt>
                <c:pt idx="551">
                  <c:v>48</c:v>
                </c:pt>
                <c:pt idx="552">
                  <c:v>48</c:v>
                </c:pt>
                <c:pt idx="553">
                  <c:v>48</c:v>
                </c:pt>
                <c:pt idx="554">
                  <c:v>48</c:v>
                </c:pt>
                <c:pt idx="555">
                  <c:v>48</c:v>
                </c:pt>
                <c:pt idx="556">
                  <c:v>48</c:v>
                </c:pt>
                <c:pt idx="557">
                  <c:v>48</c:v>
                </c:pt>
                <c:pt idx="558">
                  <c:v>48</c:v>
                </c:pt>
                <c:pt idx="559">
                  <c:v>48</c:v>
                </c:pt>
                <c:pt idx="560">
                  <c:v>48</c:v>
                </c:pt>
                <c:pt idx="561">
                  <c:v>48</c:v>
                </c:pt>
                <c:pt idx="562">
                  <c:v>48</c:v>
                </c:pt>
                <c:pt idx="563">
                  <c:v>48</c:v>
                </c:pt>
                <c:pt idx="564">
                  <c:v>48</c:v>
                </c:pt>
                <c:pt idx="565">
                  <c:v>48</c:v>
                </c:pt>
                <c:pt idx="566">
                  <c:v>48</c:v>
                </c:pt>
                <c:pt idx="567">
                  <c:v>48</c:v>
                </c:pt>
                <c:pt idx="568">
                  <c:v>48</c:v>
                </c:pt>
                <c:pt idx="569">
                  <c:v>48</c:v>
                </c:pt>
                <c:pt idx="570">
                  <c:v>48</c:v>
                </c:pt>
                <c:pt idx="571">
                  <c:v>48</c:v>
                </c:pt>
                <c:pt idx="572">
                  <c:v>48</c:v>
                </c:pt>
                <c:pt idx="573">
                  <c:v>48</c:v>
                </c:pt>
                <c:pt idx="574">
                  <c:v>48</c:v>
                </c:pt>
                <c:pt idx="575">
                  <c:v>48</c:v>
                </c:pt>
                <c:pt idx="576">
                  <c:v>48</c:v>
                </c:pt>
                <c:pt idx="577">
                  <c:v>48</c:v>
                </c:pt>
                <c:pt idx="578">
                  <c:v>48</c:v>
                </c:pt>
                <c:pt idx="579">
                  <c:v>48</c:v>
                </c:pt>
                <c:pt idx="580">
                  <c:v>48</c:v>
                </c:pt>
                <c:pt idx="581">
                  <c:v>48</c:v>
                </c:pt>
                <c:pt idx="582">
                  <c:v>48</c:v>
                </c:pt>
                <c:pt idx="583">
                  <c:v>48</c:v>
                </c:pt>
                <c:pt idx="584">
                  <c:v>48</c:v>
                </c:pt>
                <c:pt idx="585">
                  <c:v>48</c:v>
                </c:pt>
                <c:pt idx="586">
                  <c:v>48</c:v>
                </c:pt>
                <c:pt idx="587">
                  <c:v>48</c:v>
                </c:pt>
                <c:pt idx="588">
                  <c:v>48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48</c:v>
                </c:pt>
                <c:pt idx="593">
                  <c:v>48</c:v>
                </c:pt>
                <c:pt idx="594">
                  <c:v>48</c:v>
                </c:pt>
                <c:pt idx="595">
                  <c:v>48</c:v>
                </c:pt>
                <c:pt idx="596">
                  <c:v>48</c:v>
                </c:pt>
                <c:pt idx="597">
                  <c:v>48</c:v>
                </c:pt>
                <c:pt idx="598">
                  <c:v>48</c:v>
                </c:pt>
                <c:pt idx="599">
                  <c:v>48</c:v>
                </c:pt>
                <c:pt idx="600">
                  <c:v>48</c:v>
                </c:pt>
                <c:pt idx="601">
                  <c:v>48</c:v>
                </c:pt>
                <c:pt idx="602">
                  <c:v>48</c:v>
                </c:pt>
                <c:pt idx="603">
                  <c:v>48</c:v>
                </c:pt>
                <c:pt idx="604">
                  <c:v>48</c:v>
                </c:pt>
                <c:pt idx="605">
                  <c:v>48</c:v>
                </c:pt>
                <c:pt idx="606">
                  <c:v>48</c:v>
                </c:pt>
                <c:pt idx="607">
                  <c:v>48</c:v>
                </c:pt>
                <c:pt idx="608">
                  <c:v>48</c:v>
                </c:pt>
                <c:pt idx="609">
                  <c:v>48</c:v>
                </c:pt>
                <c:pt idx="610">
                  <c:v>48</c:v>
                </c:pt>
                <c:pt idx="611">
                  <c:v>48</c:v>
                </c:pt>
                <c:pt idx="612">
                  <c:v>48</c:v>
                </c:pt>
                <c:pt idx="613">
                  <c:v>48</c:v>
                </c:pt>
                <c:pt idx="614">
                  <c:v>48</c:v>
                </c:pt>
                <c:pt idx="615">
                  <c:v>48</c:v>
                </c:pt>
                <c:pt idx="616">
                  <c:v>48</c:v>
                </c:pt>
                <c:pt idx="617">
                  <c:v>48</c:v>
                </c:pt>
                <c:pt idx="618">
                  <c:v>48</c:v>
                </c:pt>
                <c:pt idx="619">
                  <c:v>48</c:v>
                </c:pt>
                <c:pt idx="620">
                  <c:v>48</c:v>
                </c:pt>
                <c:pt idx="621">
                  <c:v>48</c:v>
                </c:pt>
                <c:pt idx="622">
                  <c:v>48</c:v>
                </c:pt>
                <c:pt idx="623">
                  <c:v>48</c:v>
                </c:pt>
                <c:pt idx="624">
                  <c:v>48</c:v>
                </c:pt>
                <c:pt idx="625">
                  <c:v>48</c:v>
                </c:pt>
                <c:pt idx="626">
                  <c:v>48</c:v>
                </c:pt>
                <c:pt idx="627">
                  <c:v>48</c:v>
                </c:pt>
                <c:pt idx="628">
                  <c:v>48</c:v>
                </c:pt>
                <c:pt idx="629">
                  <c:v>48</c:v>
                </c:pt>
                <c:pt idx="630">
                  <c:v>48</c:v>
                </c:pt>
                <c:pt idx="631">
                  <c:v>48</c:v>
                </c:pt>
                <c:pt idx="632">
                  <c:v>48</c:v>
                </c:pt>
                <c:pt idx="633">
                  <c:v>48</c:v>
                </c:pt>
                <c:pt idx="634">
                  <c:v>48</c:v>
                </c:pt>
                <c:pt idx="635">
                  <c:v>48</c:v>
                </c:pt>
                <c:pt idx="636">
                  <c:v>48</c:v>
                </c:pt>
                <c:pt idx="637">
                  <c:v>48</c:v>
                </c:pt>
                <c:pt idx="638">
                  <c:v>48</c:v>
                </c:pt>
                <c:pt idx="639">
                  <c:v>48</c:v>
                </c:pt>
                <c:pt idx="640">
                  <c:v>48</c:v>
                </c:pt>
                <c:pt idx="641">
                  <c:v>48</c:v>
                </c:pt>
                <c:pt idx="642">
                  <c:v>48</c:v>
                </c:pt>
                <c:pt idx="643">
                  <c:v>48</c:v>
                </c:pt>
                <c:pt idx="644">
                  <c:v>48</c:v>
                </c:pt>
                <c:pt idx="645">
                  <c:v>48</c:v>
                </c:pt>
                <c:pt idx="646">
                  <c:v>48</c:v>
                </c:pt>
                <c:pt idx="647">
                  <c:v>48</c:v>
                </c:pt>
                <c:pt idx="648">
                  <c:v>48</c:v>
                </c:pt>
                <c:pt idx="649">
                  <c:v>48</c:v>
                </c:pt>
                <c:pt idx="650">
                  <c:v>48</c:v>
                </c:pt>
                <c:pt idx="651">
                  <c:v>48</c:v>
                </c:pt>
                <c:pt idx="652">
                  <c:v>48</c:v>
                </c:pt>
                <c:pt idx="653">
                  <c:v>48</c:v>
                </c:pt>
                <c:pt idx="654">
                  <c:v>48</c:v>
                </c:pt>
                <c:pt idx="655">
                  <c:v>48</c:v>
                </c:pt>
                <c:pt idx="656">
                  <c:v>48</c:v>
                </c:pt>
                <c:pt idx="657">
                  <c:v>48</c:v>
                </c:pt>
                <c:pt idx="658">
                  <c:v>48</c:v>
                </c:pt>
                <c:pt idx="659">
                  <c:v>48</c:v>
                </c:pt>
                <c:pt idx="660">
                  <c:v>48</c:v>
                </c:pt>
                <c:pt idx="661">
                  <c:v>48</c:v>
                </c:pt>
                <c:pt idx="662">
                  <c:v>48</c:v>
                </c:pt>
                <c:pt idx="663">
                  <c:v>48</c:v>
                </c:pt>
                <c:pt idx="664">
                  <c:v>48</c:v>
                </c:pt>
                <c:pt idx="665">
                  <c:v>48</c:v>
                </c:pt>
                <c:pt idx="666">
                  <c:v>48</c:v>
                </c:pt>
                <c:pt idx="667">
                  <c:v>48</c:v>
                </c:pt>
                <c:pt idx="668">
                  <c:v>48</c:v>
                </c:pt>
                <c:pt idx="669">
                  <c:v>48</c:v>
                </c:pt>
                <c:pt idx="670">
                  <c:v>48</c:v>
                </c:pt>
                <c:pt idx="671">
                  <c:v>48</c:v>
                </c:pt>
                <c:pt idx="672">
                  <c:v>48</c:v>
                </c:pt>
                <c:pt idx="673">
                  <c:v>48</c:v>
                </c:pt>
                <c:pt idx="674">
                  <c:v>48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48</c:v>
                </c:pt>
                <c:pt idx="679">
                  <c:v>48</c:v>
                </c:pt>
                <c:pt idx="680">
                  <c:v>48</c:v>
                </c:pt>
                <c:pt idx="681">
                  <c:v>48</c:v>
                </c:pt>
                <c:pt idx="682">
                  <c:v>48</c:v>
                </c:pt>
                <c:pt idx="683">
                  <c:v>48</c:v>
                </c:pt>
                <c:pt idx="684">
                  <c:v>48</c:v>
                </c:pt>
                <c:pt idx="685">
                  <c:v>48</c:v>
                </c:pt>
                <c:pt idx="686">
                  <c:v>48</c:v>
                </c:pt>
                <c:pt idx="687">
                  <c:v>48</c:v>
                </c:pt>
                <c:pt idx="688">
                  <c:v>48</c:v>
                </c:pt>
                <c:pt idx="689">
                  <c:v>48</c:v>
                </c:pt>
                <c:pt idx="690">
                  <c:v>48</c:v>
                </c:pt>
                <c:pt idx="691">
                  <c:v>48</c:v>
                </c:pt>
                <c:pt idx="692">
                  <c:v>48</c:v>
                </c:pt>
                <c:pt idx="693">
                  <c:v>48</c:v>
                </c:pt>
                <c:pt idx="694">
                  <c:v>48</c:v>
                </c:pt>
                <c:pt idx="695">
                  <c:v>48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18080"/>
        <c:axId val="9497843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Data'!$E$32</c15:sqref>
                        </c15:formulaRef>
                      </c:ext>
                    </c:extLst>
                    <c:strCache>
                      <c:ptCount val="1"/>
                      <c:pt idx="0">
                        <c:v>March 2017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'Combined Data'!$E$33:$E$753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16.03050422668457</c:v>
                      </c:pt>
                      <c:pt idx="1">
                        <c:v>13.73854923248291</c:v>
                      </c:pt>
                      <c:pt idx="2">
                        <c:v>14.500973701477051</c:v>
                      </c:pt>
                      <c:pt idx="3">
                        <c:v>18.678882598876953</c:v>
                      </c:pt>
                      <c:pt idx="4">
                        <c:v>23.274158477783203</c:v>
                      </c:pt>
                      <c:pt idx="5">
                        <c:v>24.99072265625</c:v>
                      </c:pt>
                      <c:pt idx="6">
                        <c:v>23.824810028076172</c:v>
                      </c:pt>
                      <c:pt idx="7">
                        <c:v>21.591251373291016</c:v>
                      </c:pt>
                      <c:pt idx="8">
                        <c:v>19.184782028198242</c:v>
                      </c:pt>
                      <c:pt idx="9">
                        <c:v>18.499542236328125</c:v>
                      </c:pt>
                      <c:pt idx="10">
                        <c:v>16.46327018737793</c:v>
                      </c:pt>
                      <c:pt idx="11">
                        <c:v>15.062296867370605</c:v>
                      </c:pt>
                      <c:pt idx="12">
                        <c:v>18.682809829711914</c:v>
                      </c:pt>
                      <c:pt idx="13">
                        <c:v>26.130006790161133</c:v>
                      </c:pt>
                      <c:pt idx="14">
                        <c:v>23.636451721191406</c:v>
                      </c:pt>
                      <c:pt idx="15">
                        <c:v>21.104282379150391</c:v>
                      </c:pt>
                      <c:pt idx="16">
                        <c:v>15.730603218078613</c:v>
                      </c:pt>
                      <c:pt idx="17">
                        <c:v>18.081460952758789</c:v>
                      </c:pt>
                      <c:pt idx="18">
                        <c:v>25.934587478637695</c:v>
                      </c:pt>
                      <c:pt idx="19">
                        <c:v>24.940191268920898</c:v>
                      </c:pt>
                      <c:pt idx="20">
                        <c:v>26.052911758422852</c:v>
                      </c:pt>
                      <c:pt idx="21">
                        <c:v>26.300252914428711</c:v>
                      </c:pt>
                      <c:pt idx="22">
                        <c:v>27.033838272094727</c:v>
                      </c:pt>
                      <c:pt idx="23">
                        <c:v>25.138177871704102</c:v>
                      </c:pt>
                      <c:pt idx="24">
                        <c:v>25.136598587036133</c:v>
                      </c:pt>
                      <c:pt idx="25">
                        <c:v>24.887928009033203</c:v>
                      </c:pt>
                      <c:pt idx="26">
                        <c:v>23.891170501708984</c:v>
                      </c:pt>
                      <c:pt idx="27">
                        <c:v>16.43174934387207</c:v>
                      </c:pt>
                      <c:pt idx="28">
                        <c:v>19.010354995727539</c:v>
                      </c:pt>
                      <c:pt idx="29">
                        <c:v>16.179710388183594</c:v>
                      </c:pt>
                      <c:pt idx="30">
                        <c:v>9.9812850952148437</c:v>
                      </c:pt>
                      <c:pt idx="31">
                        <c:v>6.1508626937866211</c:v>
                      </c:pt>
                      <c:pt idx="32">
                        <c:v>18.351106643676758</c:v>
                      </c:pt>
                      <c:pt idx="33">
                        <c:v>22.942441940307617</c:v>
                      </c:pt>
                      <c:pt idx="34">
                        <c:v>31.847312927246094</c:v>
                      </c:pt>
                      <c:pt idx="35">
                        <c:v>36.951732635498047</c:v>
                      </c:pt>
                      <c:pt idx="36">
                        <c:v>40.090259552001953</c:v>
                      </c:pt>
                      <c:pt idx="37">
                        <c:v>42.019050598144531</c:v>
                      </c:pt>
                      <c:pt idx="38">
                        <c:v>41.924694061279297</c:v>
                      </c:pt>
                      <c:pt idx="39">
                        <c:v>40.277187347412109</c:v>
                      </c:pt>
                      <c:pt idx="40">
                        <c:v>42.406681060791016</c:v>
                      </c:pt>
                      <c:pt idx="41">
                        <c:v>39.078166961669922</c:v>
                      </c:pt>
                      <c:pt idx="42">
                        <c:v>32.227119445800781</c:v>
                      </c:pt>
                      <c:pt idx="43">
                        <c:v>13.548053741455078</c:v>
                      </c:pt>
                      <c:pt idx="44">
                        <c:v>14.715829849243164</c:v>
                      </c:pt>
                      <c:pt idx="45">
                        <c:v>15.953100204467773</c:v>
                      </c:pt>
                      <c:pt idx="46">
                        <c:v>22.144329071044922</c:v>
                      </c:pt>
                      <c:pt idx="47">
                        <c:v>26.414072036743164</c:v>
                      </c:pt>
                      <c:pt idx="48">
                        <c:v>28.469627380371094</c:v>
                      </c:pt>
                      <c:pt idx="49">
                        <c:v>30.923709869384766</c:v>
                      </c:pt>
                      <c:pt idx="50">
                        <c:v>34.862972259521484</c:v>
                      </c:pt>
                      <c:pt idx="51">
                        <c:v>38.3468017578125</c:v>
                      </c:pt>
                      <c:pt idx="52">
                        <c:v>39.118274688720703</c:v>
                      </c:pt>
                      <c:pt idx="53">
                        <c:v>39.199813842773438</c:v>
                      </c:pt>
                      <c:pt idx="54">
                        <c:v>38.384044647216797</c:v>
                      </c:pt>
                      <c:pt idx="55">
                        <c:v>41.654014587402344</c:v>
                      </c:pt>
                      <c:pt idx="56">
                        <c:v>41.594158172607422</c:v>
                      </c:pt>
                      <c:pt idx="57">
                        <c:v>40.233818054199219</c:v>
                      </c:pt>
                      <c:pt idx="58">
                        <c:v>36.537998199462891</c:v>
                      </c:pt>
                      <c:pt idx="59">
                        <c:v>33.757301330566406</c:v>
                      </c:pt>
                      <c:pt idx="60">
                        <c:v>29.113862991333008</c:v>
                      </c:pt>
                      <c:pt idx="61">
                        <c:v>21.529512405395508</c:v>
                      </c:pt>
                      <c:pt idx="62">
                        <c:v>27.603544235229492</c:v>
                      </c:pt>
                      <c:pt idx="63">
                        <c:v>30.139179229736328</c:v>
                      </c:pt>
                      <c:pt idx="64">
                        <c:v>32.657367706298828</c:v>
                      </c:pt>
                      <c:pt idx="65">
                        <c:v>36.861968994140625</c:v>
                      </c:pt>
                      <c:pt idx="66">
                        <c:v>38.9873046875</c:v>
                      </c:pt>
                      <c:pt idx="67">
                        <c:v>39.302577972412109</c:v>
                      </c:pt>
                      <c:pt idx="68">
                        <c:v>39.838462829589844</c:v>
                      </c:pt>
                      <c:pt idx="69">
                        <c:v>36.681285858154297</c:v>
                      </c:pt>
                      <c:pt idx="70">
                        <c:v>35.118434906005859</c:v>
                      </c:pt>
                      <c:pt idx="71">
                        <c:v>33.259342193603516</c:v>
                      </c:pt>
                      <c:pt idx="72">
                        <c:v>27.04692268371582</c:v>
                      </c:pt>
                      <c:pt idx="73">
                        <c:v>20.419971466064453</c:v>
                      </c:pt>
                      <c:pt idx="74">
                        <c:v>14.817221641540527</c:v>
                      </c:pt>
                      <c:pt idx="75">
                        <c:v>11.529733657836914</c:v>
                      </c:pt>
                      <c:pt idx="76">
                        <c:v>24.202079772949219</c:v>
                      </c:pt>
                      <c:pt idx="77">
                        <c:v>18.507255554199219</c:v>
                      </c:pt>
                      <c:pt idx="78">
                        <c:v>20.849727630615234</c:v>
                      </c:pt>
                      <c:pt idx="79">
                        <c:v>23.917913436889648</c:v>
                      </c:pt>
                      <c:pt idx="80">
                        <c:v>26.020547866821289</c:v>
                      </c:pt>
                      <c:pt idx="81">
                        <c:v>28.95366096496582</c:v>
                      </c:pt>
                      <c:pt idx="82">
                        <c:v>22.533113479614258</c:v>
                      </c:pt>
                      <c:pt idx="83">
                        <c:v>45.4656982421875</c:v>
                      </c:pt>
                      <c:pt idx="84">
                        <c:v>54.484588623046875</c:v>
                      </c:pt>
                      <c:pt idx="85">
                        <c:v>58.880130767822266</c:v>
                      </c:pt>
                      <c:pt idx="86">
                        <c:v>60.857810974121094</c:v>
                      </c:pt>
                      <c:pt idx="87">
                        <c:v>61.404884338378906</c:v>
                      </c:pt>
                      <c:pt idx="88">
                        <c:v>61.845020294189453</c:v>
                      </c:pt>
                      <c:pt idx="89">
                        <c:v>62.659778594970703</c:v>
                      </c:pt>
                      <c:pt idx="90">
                        <c:v>63.142742156982422</c:v>
                      </c:pt>
                      <c:pt idx="91">
                        <c:v>63.526447296142578</c:v>
                      </c:pt>
                      <c:pt idx="92">
                        <c:v>67.393203735351563</c:v>
                      </c:pt>
                      <c:pt idx="93">
                        <c:v>56.307609558105469</c:v>
                      </c:pt>
                      <c:pt idx="94">
                        <c:v>23.768878936767578</c:v>
                      </c:pt>
                      <c:pt idx="95">
                        <c:v>24.871404647827148</c:v>
                      </c:pt>
                      <c:pt idx="96">
                        <c:v>28.190433502197266</c:v>
                      </c:pt>
                      <c:pt idx="97">
                        <c:v>33.731834411621094</c:v>
                      </c:pt>
                      <c:pt idx="98">
                        <c:v>39.981204986572266</c:v>
                      </c:pt>
                      <c:pt idx="99">
                        <c:v>46.845958709716797</c:v>
                      </c:pt>
                      <c:pt idx="100">
                        <c:v>56.725227355957031</c:v>
                      </c:pt>
                      <c:pt idx="101">
                        <c:v>60.764270782470703</c:v>
                      </c:pt>
                      <c:pt idx="102">
                        <c:v>63.130760192871094</c:v>
                      </c:pt>
                      <c:pt idx="103">
                        <c:v>64.429428100585937</c:v>
                      </c:pt>
                      <c:pt idx="104">
                        <c:v>63.695869445800781</c:v>
                      </c:pt>
                      <c:pt idx="105">
                        <c:v>49.939472198486328</c:v>
                      </c:pt>
                      <c:pt idx="106">
                        <c:v>32.393218994140625</c:v>
                      </c:pt>
                      <c:pt idx="107">
                        <c:v>42.425731658935547</c:v>
                      </c:pt>
                      <c:pt idx="108">
                        <c:v>48.493419647216797</c:v>
                      </c:pt>
                      <c:pt idx="109">
                        <c:v>61.247112274169922</c:v>
                      </c:pt>
                      <c:pt idx="110">
                        <c:v>74.251869201660156</c:v>
                      </c:pt>
                      <c:pt idx="111">
                        <c:v>75.939407348632812</c:v>
                      </c:pt>
                      <c:pt idx="112">
                        <c:v>76.107887268066406</c:v>
                      </c:pt>
                      <c:pt idx="113">
                        <c:v>76.706092834472656</c:v>
                      </c:pt>
                      <c:pt idx="114">
                        <c:v>77.423721313476563</c:v>
                      </c:pt>
                      <c:pt idx="115">
                        <c:v>78.116188049316406</c:v>
                      </c:pt>
                      <c:pt idx="116">
                        <c:v>79.0999755859375</c:v>
                      </c:pt>
                      <c:pt idx="117">
                        <c:v>80.60357666015625</c:v>
                      </c:pt>
                      <c:pt idx="118">
                        <c:v>81.166015625</c:v>
                      </c:pt>
                      <c:pt idx="119">
                        <c:v>81.836105346679688</c:v>
                      </c:pt>
                      <c:pt idx="120">
                        <c:v>83.063896179199219</c:v>
                      </c:pt>
                      <c:pt idx="121">
                        <c:v>84.777259826660156</c:v>
                      </c:pt>
                      <c:pt idx="122">
                        <c:v>86.199745178222656</c:v>
                      </c:pt>
                      <c:pt idx="123">
                        <c:v>87.703643798828125</c:v>
                      </c:pt>
                      <c:pt idx="124">
                        <c:v>90.04864501953125</c:v>
                      </c:pt>
                      <c:pt idx="125">
                        <c:v>91.123001098632813</c:v>
                      </c:pt>
                      <c:pt idx="126">
                        <c:v>91.890975952148438</c:v>
                      </c:pt>
                      <c:pt idx="127">
                        <c:v>92.482826232910156</c:v>
                      </c:pt>
                      <c:pt idx="128">
                        <c:v>90.991661071777344</c:v>
                      </c:pt>
                      <c:pt idx="129">
                        <c:v>91.32403564453125</c:v>
                      </c:pt>
                      <c:pt idx="130">
                        <c:v>91.074974060058594</c:v>
                      </c:pt>
                      <c:pt idx="131">
                        <c:v>91.608329772949219</c:v>
                      </c:pt>
                      <c:pt idx="132">
                        <c:v>91.823028564453125</c:v>
                      </c:pt>
                      <c:pt idx="133">
                        <c:v>88.220237731933594</c:v>
                      </c:pt>
                      <c:pt idx="134">
                        <c:v>88.7529296875</c:v>
                      </c:pt>
                      <c:pt idx="135">
                        <c:v>89.01904296875</c:v>
                      </c:pt>
                      <c:pt idx="136">
                        <c:v>89.013465881347656</c:v>
                      </c:pt>
                      <c:pt idx="137">
                        <c:v>89.014533996582031</c:v>
                      </c:pt>
                      <c:pt idx="138">
                        <c:v>90.33929443359375</c:v>
                      </c:pt>
                      <c:pt idx="139">
                        <c:v>91.505218505859375</c:v>
                      </c:pt>
                      <c:pt idx="140">
                        <c:v>92.131767272949219</c:v>
                      </c:pt>
                      <c:pt idx="141">
                        <c:v>92.409416198730469</c:v>
                      </c:pt>
                      <c:pt idx="142">
                        <c:v>92.419364929199219</c:v>
                      </c:pt>
                      <c:pt idx="143">
                        <c:v>91.702751159667969</c:v>
                      </c:pt>
                      <c:pt idx="144">
                        <c:v>91.59832763671875</c:v>
                      </c:pt>
                      <c:pt idx="145">
                        <c:v>90.833404541015625</c:v>
                      </c:pt>
                      <c:pt idx="146">
                        <c:v>89.352951049804688</c:v>
                      </c:pt>
                      <c:pt idx="147">
                        <c:v>92.583671569824219</c:v>
                      </c:pt>
                      <c:pt idx="148">
                        <c:v>87.586624145507813</c:v>
                      </c:pt>
                      <c:pt idx="149">
                        <c:v>88.933937072753906</c:v>
                      </c:pt>
                      <c:pt idx="150">
                        <c:v>89.937995910644531</c:v>
                      </c:pt>
                      <c:pt idx="151">
                        <c:v>90.282150268554688</c:v>
                      </c:pt>
                      <c:pt idx="152">
                        <c:v>90.533477783203125</c:v>
                      </c:pt>
                      <c:pt idx="153">
                        <c:v>90.653602600097656</c:v>
                      </c:pt>
                      <c:pt idx="154">
                        <c:v>91.199226379394531</c:v>
                      </c:pt>
                      <c:pt idx="155">
                        <c:v>89.605377197265625</c:v>
                      </c:pt>
                      <c:pt idx="156">
                        <c:v>92.089202880859375</c:v>
                      </c:pt>
                      <c:pt idx="157">
                        <c:v>91.784263610839844</c:v>
                      </c:pt>
                      <c:pt idx="158">
                        <c:v>89.005378723144531</c:v>
                      </c:pt>
                      <c:pt idx="159">
                        <c:v>92.26104736328125</c:v>
                      </c:pt>
                      <c:pt idx="160">
                        <c:v>92.777481079101563</c:v>
                      </c:pt>
                      <c:pt idx="161">
                        <c:v>92.31805419921875</c:v>
                      </c:pt>
                      <c:pt idx="162">
                        <c:v>92.318862915039063</c:v>
                      </c:pt>
                      <c:pt idx="163">
                        <c:v>91.239273071289062</c:v>
                      </c:pt>
                      <c:pt idx="164">
                        <c:v>89.098731994628906</c:v>
                      </c:pt>
                      <c:pt idx="165">
                        <c:v>84.232154846191406</c:v>
                      </c:pt>
                      <c:pt idx="166">
                        <c:v>71.09857177734375</c:v>
                      </c:pt>
                      <c:pt idx="167">
                        <c:v>39.582229614257813</c:v>
                      </c:pt>
                      <c:pt idx="168">
                        <c:v>36.911632537841797</c:v>
                      </c:pt>
                      <c:pt idx="169">
                        <c:v>49.720355987548828</c:v>
                      </c:pt>
                      <c:pt idx="170">
                        <c:v>53.26751708984375</c:v>
                      </c:pt>
                      <c:pt idx="171">
                        <c:v>64.370704650878906</c:v>
                      </c:pt>
                      <c:pt idx="172">
                        <c:v>72.507278442382813</c:v>
                      </c:pt>
                      <c:pt idx="173">
                        <c:v>72.794189453125</c:v>
                      </c:pt>
                      <c:pt idx="174">
                        <c:v>71.374656677246094</c:v>
                      </c:pt>
                      <c:pt idx="175">
                        <c:v>71.117835998535156</c:v>
                      </c:pt>
                      <c:pt idx="176">
                        <c:v>65.400596618652344</c:v>
                      </c:pt>
                      <c:pt idx="177">
                        <c:v>61.612361907958984</c:v>
                      </c:pt>
                      <c:pt idx="178">
                        <c:v>59.153888702392578</c:v>
                      </c:pt>
                      <c:pt idx="179">
                        <c:v>53.789443969726562</c:v>
                      </c:pt>
                      <c:pt idx="180">
                        <c:v>50.72833251953125</c:v>
                      </c:pt>
                      <c:pt idx="181">
                        <c:v>35.02783203125</c:v>
                      </c:pt>
                      <c:pt idx="182">
                        <c:v>31.232213973999023</c:v>
                      </c:pt>
                      <c:pt idx="183">
                        <c:v>36.471061706542969</c:v>
                      </c:pt>
                      <c:pt idx="184">
                        <c:v>46.032260894775391</c:v>
                      </c:pt>
                      <c:pt idx="185">
                        <c:v>47.238628387451172</c:v>
                      </c:pt>
                      <c:pt idx="186">
                        <c:v>47.556186676025391</c:v>
                      </c:pt>
                      <c:pt idx="187">
                        <c:v>45.522342681884766</c:v>
                      </c:pt>
                      <c:pt idx="188">
                        <c:v>34.142463684082031</c:v>
                      </c:pt>
                      <c:pt idx="189">
                        <c:v>30.497602462768555</c:v>
                      </c:pt>
                      <c:pt idx="190">
                        <c:v>31.762979507446289</c:v>
                      </c:pt>
                      <c:pt idx="191">
                        <c:v>34.136093139648438</c:v>
                      </c:pt>
                      <c:pt idx="192">
                        <c:v>41.482685089111328</c:v>
                      </c:pt>
                      <c:pt idx="193">
                        <c:v>46.532646179199219</c:v>
                      </c:pt>
                      <c:pt idx="194">
                        <c:v>48.157352447509766</c:v>
                      </c:pt>
                      <c:pt idx="195">
                        <c:v>52.774337768554687</c:v>
                      </c:pt>
                      <c:pt idx="196">
                        <c:v>56.824790954589844</c:v>
                      </c:pt>
                      <c:pt idx="197">
                        <c:v>58.931556701660156</c:v>
                      </c:pt>
                      <c:pt idx="198">
                        <c:v>62.254600524902344</c:v>
                      </c:pt>
                      <c:pt idx="199">
                        <c:v>64.218902587890625</c:v>
                      </c:pt>
                      <c:pt idx="200">
                        <c:v>68.087783813476562</c:v>
                      </c:pt>
                      <c:pt idx="201">
                        <c:v>70.259559631347656</c:v>
                      </c:pt>
                      <c:pt idx="202">
                        <c:v>82.139732360839844</c:v>
                      </c:pt>
                      <c:pt idx="203">
                        <c:v>89.466087341308594</c:v>
                      </c:pt>
                      <c:pt idx="204">
                        <c:v>90.009376525878906</c:v>
                      </c:pt>
                      <c:pt idx="205">
                        <c:v>88.3421630859375</c:v>
                      </c:pt>
                      <c:pt idx="206">
                        <c:v>83.968986511230469</c:v>
                      </c:pt>
                      <c:pt idx="207">
                        <c:v>77.480293273925781</c:v>
                      </c:pt>
                      <c:pt idx="208">
                        <c:v>75.146522521972656</c:v>
                      </c:pt>
                      <c:pt idx="209">
                        <c:v>72.264480590820313</c:v>
                      </c:pt>
                      <c:pt idx="210">
                        <c:v>68.687164306640625</c:v>
                      </c:pt>
                      <c:pt idx="211">
                        <c:v>57.753707885742188</c:v>
                      </c:pt>
                      <c:pt idx="212">
                        <c:v>56.630214691162109</c:v>
                      </c:pt>
                      <c:pt idx="213">
                        <c:v>56.256336212158203</c:v>
                      </c:pt>
                      <c:pt idx="214">
                        <c:v>54.307479858398437</c:v>
                      </c:pt>
                      <c:pt idx="215">
                        <c:v>51.784816741943359</c:v>
                      </c:pt>
                      <c:pt idx="216">
                        <c:v>50.019954681396484</c:v>
                      </c:pt>
                      <c:pt idx="217">
                        <c:v>43.507236480712891</c:v>
                      </c:pt>
                      <c:pt idx="218">
                        <c:v>46.08770751953125</c:v>
                      </c:pt>
                      <c:pt idx="219">
                        <c:v>47.879951477050781</c:v>
                      </c:pt>
                      <c:pt idx="220">
                        <c:v>54.873943328857422</c:v>
                      </c:pt>
                      <c:pt idx="221">
                        <c:v>58.192943572998047</c:v>
                      </c:pt>
                      <c:pt idx="222">
                        <c:v>60.473892211914063</c:v>
                      </c:pt>
                      <c:pt idx="223">
                        <c:v>60.780910491943359</c:v>
                      </c:pt>
                      <c:pt idx="224">
                        <c:v>60.579906463623047</c:v>
                      </c:pt>
                      <c:pt idx="225">
                        <c:v>58.804935455322266</c:v>
                      </c:pt>
                      <c:pt idx="226">
                        <c:v>58.356300354003906</c:v>
                      </c:pt>
                      <c:pt idx="227">
                        <c:v>56.643180847167969</c:v>
                      </c:pt>
                      <c:pt idx="228">
                        <c:v>43.329257965087891</c:v>
                      </c:pt>
                      <c:pt idx="229">
                        <c:v>22.786294937133789</c:v>
                      </c:pt>
                      <c:pt idx="230">
                        <c:v>22.017141342163086</c:v>
                      </c:pt>
                      <c:pt idx="231">
                        <c:v>25.774772644042969</c:v>
                      </c:pt>
                      <c:pt idx="232">
                        <c:v>29.842391967773438</c:v>
                      </c:pt>
                      <c:pt idx="233">
                        <c:v>30.678377151489258</c:v>
                      </c:pt>
                      <c:pt idx="234">
                        <c:v>42.773551940917969</c:v>
                      </c:pt>
                      <c:pt idx="235">
                        <c:v>53.420604705810547</c:v>
                      </c:pt>
                      <c:pt idx="236">
                        <c:v>53.092037200927734</c:v>
                      </c:pt>
                      <c:pt idx="237">
                        <c:v>53.939571380615234</c:v>
                      </c:pt>
                      <c:pt idx="238">
                        <c:v>54.195182800292969</c:v>
                      </c:pt>
                      <c:pt idx="239">
                        <c:v>54.669403076171875</c:v>
                      </c:pt>
                      <c:pt idx="240">
                        <c:v>54.873062133789063</c:v>
                      </c:pt>
                      <c:pt idx="241">
                        <c:v>56.243080139160156</c:v>
                      </c:pt>
                      <c:pt idx="242">
                        <c:v>58.571006774902344</c:v>
                      </c:pt>
                      <c:pt idx="243">
                        <c:v>58.682674407958984</c:v>
                      </c:pt>
                      <c:pt idx="244">
                        <c:v>58.415512084960937</c:v>
                      </c:pt>
                      <c:pt idx="245">
                        <c:v>58.453140258789063</c:v>
                      </c:pt>
                      <c:pt idx="246">
                        <c:v>57.819255828857422</c:v>
                      </c:pt>
                      <c:pt idx="247">
                        <c:v>57.654380798339844</c:v>
                      </c:pt>
                      <c:pt idx="248">
                        <c:v>56.771343231201172</c:v>
                      </c:pt>
                      <c:pt idx="249">
                        <c:v>56.242961883544922</c:v>
                      </c:pt>
                      <c:pt idx="250">
                        <c:v>56.992076873779297</c:v>
                      </c:pt>
                      <c:pt idx="251">
                        <c:v>57.18896484375</c:v>
                      </c:pt>
                      <c:pt idx="252">
                        <c:v>57.886501312255859</c:v>
                      </c:pt>
                      <c:pt idx="253">
                        <c:v>59.576988220214844</c:v>
                      </c:pt>
                      <c:pt idx="254">
                        <c:v>59.906471252441406</c:v>
                      </c:pt>
                      <c:pt idx="255">
                        <c:v>61.290225982666016</c:v>
                      </c:pt>
                      <c:pt idx="256">
                        <c:v>60.295436859130859</c:v>
                      </c:pt>
                      <c:pt idx="257">
                        <c:v>55.128700256347656</c:v>
                      </c:pt>
                      <c:pt idx="258">
                        <c:v>58.61285400390625</c:v>
                      </c:pt>
                      <c:pt idx="259">
                        <c:v>56.440010070800781</c:v>
                      </c:pt>
                      <c:pt idx="260">
                        <c:v>57.804126739501953</c:v>
                      </c:pt>
                      <c:pt idx="261">
                        <c:v>63.807277679443359</c:v>
                      </c:pt>
                      <c:pt idx="262">
                        <c:v>62.768939971923828</c:v>
                      </c:pt>
                      <c:pt idx="263">
                        <c:v>63.320487976074219</c:v>
                      </c:pt>
                      <c:pt idx="264">
                        <c:v>63.3153076171875</c:v>
                      </c:pt>
                      <c:pt idx="265">
                        <c:v>63.317115783691406</c:v>
                      </c:pt>
                      <c:pt idx="266">
                        <c:v>62.916481018066406</c:v>
                      </c:pt>
                      <c:pt idx="267">
                        <c:v>61.461196899414063</c:v>
                      </c:pt>
                      <c:pt idx="268">
                        <c:v>63.159984588623047</c:v>
                      </c:pt>
                      <c:pt idx="269">
                        <c:v>64.494392395019531</c:v>
                      </c:pt>
                      <c:pt idx="270">
                        <c:v>64.592239379882813</c:v>
                      </c:pt>
                      <c:pt idx="271">
                        <c:v>65.463775634765625</c:v>
                      </c:pt>
                      <c:pt idx="272">
                        <c:v>66.051124572753906</c:v>
                      </c:pt>
                      <c:pt idx="273">
                        <c:v>66.029685974121094</c:v>
                      </c:pt>
                      <c:pt idx="274">
                        <c:v>64.536674499511719</c:v>
                      </c:pt>
                      <c:pt idx="275">
                        <c:v>65.177574157714844</c:v>
                      </c:pt>
                      <c:pt idx="276">
                        <c:v>65.602653503417969</c:v>
                      </c:pt>
                      <c:pt idx="277">
                        <c:v>68.400611877441406</c:v>
                      </c:pt>
                      <c:pt idx="278">
                        <c:v>70.814445495605469</c:v>
                      </c:pt>
                      <c:pt idx="279">
                        <c:v>72.14984130859375</c:v>
                      </c:pt>
                      <c:pt idx="280">
                        <c:v>75.070816040039063</c:v>
                      </c:pt>
                      <c:pt idx="281">
                        <c:v>73.962181091308594</c:v>
                      </c:pt>
                      <c:pt idx="282">
                        <c:v>70.938888549804687</c:v>
                      </c:pt>
                      <c:pt idx="283">
                        <c:v>69.996109008789063</c:v>
                      </c:pt>
                      <c:pt idx="284">
                        <c:v>68.573173522949219</c:v>
                      </c:pt>
                      <c:pt idx="285">
                        <c:v>68.471931457519531</c:v>
                      </c:pt>
                      <c:pt idx="286">
                        <c:v>68.839096069335937</c:v>
                      </c:pt>
                      <c:pt idx="287">
                        <c:v>65.08001708984375</c:v>
                      </c:pt>
                      <c:pt idx="288">
                        <c:v>60.421981811523438</c:v>
                      </c:pt>
                      <c:pt idx="289">
                        <c:v>56.659294128417969</c:v>
                      </c:pt>
                      <c:pt idx="290">
                        <c:v>55.978343963623047</c:v>
                      </c:pt>
                      <c:pt idx="291">
                        <c:v>71.302093505859375</c:v>
                      </c:pt>
                      <c:pt idx="292">
                        <c:v>83.151321411132813</c:v>
                      </c:pt>
                      <c:pt idx="293">
                        <c:v>83.599555969238281</c:v>
                      </c:pt>
                      <c:pt idx="294">
                        <c:v>85.317825317382812</c:v>
                      </c:pt>
                      <c:pt idx="295">
                        <c:v>89.174263000488281</c:v>
                      </c:pt>
                      <c:pt idx="296">
                        <c:v>88.028610229492188</c:v>
                      </c:pt>
                      <c:pt idx="297">
                        <c:v>90.120277404785156</c:v>
                      </c:pt>
                      <c:pt idx="298">
                        <c:v>92.532127380371094</c:v>
                      </c:pt>
                      <c:pt idx="299">
                        <c:v>92.643547058105469</c:v>
                      </c:pt>
                      <c:pt idx="300">
                        <c:v>92.097465515136719</c:v>
                      </c:pt>
                      <c:pt idx="301">
                        <c:v>91.963447570800781</c:v>
                      </c:pt>
                      <c:pt idx="302">
                        <c:v>89.764808654785156</c:v>
                      </c:pt>
                      <c:pt idx="303">
                        <c:v>86.626312255859375</c:v>
                      </c:pt>
                      <c:pt idx="304">
                        <c:v>79.810661315917969</c:v>
                      </c:pt>
                      <c:pt idx="305">
                        <c:v>73.0469970703125</c:v>
                      </c:pt>
                      <c:pt idx="306">
                        <c:v>74.285293579101563</c:v>
                      </c:pt>
                      <c:pt idx="307">
                        <c:v>72.553939819335937</c:v>
                      </c:pt>
                      <c:pt idx="308">
                        <c:v>72.577301025390625</c:v>
                      </c:pt>
                      <c:pt idx="309">
                        <c:v>73.20440673828125</c:v>
                      </c:pt>
                      <c:pt idx="310">
                        <c:v>73.084953308105469</c:v>
                      </c:pt>
                      <c:pt idx="311">
                        <c:v>72.204498291015625</c:v>
                      </c:pt>
                      <c:pt idx="312">
                        <c:v>71.526145935058594</c:v>
                      </c:pt>
                      <c:pt idx="313">
                        <c:v>71.093170166015625</c:v>
                      </c:pt>
                      <c:pt idx="314">
                        <c:v>70.933128356933594</c:v>
                      </c:pt>
                      <c:pt idx="315">
                        <c:v>71.013221740722656</c:v>
                      </c:pt>
                      <c:pt idx="316">
                        <c:v>70.952934265136719</c:v>
                      </c:pt>
                      <c:pt idx="317">
                        <c:v>71.361297607421875</c:v>
                      </c:pt>
                      <c:pt idx="318">
                        <c:v>48.433986663818359</c:v>
                      </c:pt>
                      <c:pt idx="319">
                        <c:v>52.419609069824219</c:v>
                      </c:pt>
                      <c:pt idx="320">
                        <c:v>46.907363891601563</c:v>
                      </c:pt>
                      <c:pt idx="321">
                        <c:v>42.730564117431641</c:v>
                      </c:pt>
                      <c:pt idx="322">
                        <c:v>43.50750732421875</c:v>
                      </c:pt>
                      <c:pt idx="323">
                        <c:v>49.493858337402344</c:v>
                      </c:pt>
                      <c:pt idx="324">
                        <c:v>37.428302764892578</c:v>
                      </c:pt>
                      <c:pt idx="325">
                        <c:v>43.406192779541016</c:v>
                      </c:pt>
                      <c:pt idx="326">
                        <c:v>59.139598846435547</c:v>
                      </c:pt>
                      <c:pt idx="327">
                        <c:v>56.890663146972656</c:v>
                      </c:pt>
                      <c:pt idx="328">
                        <c:v>41.709129333496094</c:v>
                      </c:pt>
                      <c:pt idx="329">
                        <c:v>30.99494743347168</c:v>
                      </c:pt>
                      <c:pt idx="330">
                        <c:v>30.014125823974609</c:v>
                      </c:pt>
                      <c:pt idx="331">
                        <c:v>32.533573150634766</c:v>
                      </c:pt>
                      <c:pt idx="332">
                        <c:v>28.705741882324219</c:v>
                      </c:pt>
                      <c:pt idx="333">
                        <c:v>70.902969360351563</c:v>
                      </c:pt>
                      <c:pt idx="334">
                        <c:v>71.625129699707031</c:v>
                      </c:pt>
                      <c:pt idx="335">
                        <c:v>71.725357055664063</c:v>
                      </c:pt>
                      <c:pt idx="336">
                        <c:v>71.744941711425781</c:v>
                      </c:pt>
                      <c:pt idx="337">
                        <c:v>65.252571105957031</c:v>
                      </c:pt>
                      <c:pt idx="338">
                        <c:v>64.313865661621094</c:v>
                      </c:pt>
                      <c:pt idx="339">
                        <c:v>63.105033874511719</c:v>
                      </c:pt>
                      <c:pt idx="340">
                        <c:v>60.761070251464844</c:v>
                      </c:pt>
                      <c:pt idx="341">
                        <c:v>61.275829315185547</c:v>
                      </c:pt>
                      <c:pt idx="342">
                        <c:v>67.179771423339844</c:v>
                      </c:pt>
                      <c:pt idx="343">
                        <c:v>77.307846069335938</c:v>
                      </c:pt>
                      <c:pt idx="344">
                        <c:v>76.596649169921875</c:v>
                      </c:pt>
                      <c:pt idx="345">
                        <c:v>74.029922485351563</c:v>
                      </c:pt>
                      <c:pt idx="346">
                        <c:v>72.985603332519531</c:v>
                      </c:pt>
                      <c:pt idx="347">
                        <c:v>70.691581726074219</c:v>
                      </c:pt>
                      <c:pt idx="348">
                        <c:v>68.600479125976562</c:v>
                      </c:pt>
                      <c:pt idx="349">
                        <c:v>61.257373809814453</c:v>
                      </c:pt>
                      <c:pt idx="350">
                        <c:v>67.453933715820313</c:v>
                      </c:pt>
                      <c:pt idx="351">
                        <c:v>67.587661743164063</c:v>
                      </c:pt>
                      <c:pt idx="352">
                        <c:v>69.34417724609375</c:v>
                      </c:pt>
                      <c:pt idx="353">
                        <c:v>71.905792236328125</c:v>
                      </c:pt>
                      <c:pt idx="354">
                        <c:v>71.1666259765625</c:v>
                      </c:pt>
                      <c:pt idx="355">
                        <c:v>70.108100891113281</c:v>
                      </c:pt>
                      <c:pt idx="356">
                        <c:v>69.525581359863281</c:v>
                      </c:pt>
                      <c:pt idx="357">
                        <c:v>69.064697265625</c:v>
                      </c:pt>
                      <c:pt idx="358">
                        <c:v>71.236373901367188</c:v>
                      </c:pt>
                      <c:pt idx="359">
                        <c:v>85.500015258789063</c:v>
                      </c:pt>
                      <c:pt idx="360">
                        <c:v>91.693229675292969</c:v>
                      </c:pt>
                      <c:pt idx="361">
                        <c:v>91.838310241699219</c:v>
                      </c:pt>
                      <c:pt idx="362">
                        <c:v>91.960296630859375</c:v>
                      </c:pt>
                      <c:pt idx="363">
                        <c:v>92.480628967285156</c:v>
                      </c:pt>
                      <c:pt idx="364">
                        <c:v>88.315635681152344</c:v>
                      </c:pt>
                      <c:pt idx="365">
                        <c:v>86.367538452148438</c:v>
                      </c:pt>
                      <c:pt idx="366">
                        <c:v>86.814010620117188</c:v>
                      </c:pt>
                      <c:pt idx="367">
                        <c:v>88.297996520996094</c:v>
                      </c:pt>
                      <c:pt idx="368">
                        <c:v>88.987586975097656</c:v>
                      </c:pt>
                      <c:pt idx="369">
                        <c:v>85.906547546386719</c:v>
                      </c:pt>
                      <c:pt idx="370">
                        <c:v>90.880401611328125</c:v>
                      </c:pt>
                      <c:pt idx="371">
                        <c:v>91.865242004394531</c:v>
                      </c:pt>
                      <c:pt idx="372">
                        <c:v>91.809478759765625</c:v>
                      </c:pt>
                      <c:pt idx="373">
                        <c:v>91.982528686523438</c:v>
                      </c:pt>
                      <c:pt idx="374">
                        <c:v>91.982536315917969</c:v>
                      </c:pt>
                      <c:pt idx="375">
                        <c:v>92.5821533203125</c:v>
                      </c:pt>
                      <c:pt idx="376">
                        <c:v>90.617301940917969</c:v>
                      </c:pt>
                      <c:pt idx="377">
                        <c:v>92.620048522949219</c:v>
                      </c:pt>
                      <c:pt idx="378">
                        <c:v>92.214378356933594</c:v>
                      </c:pt>
                      <c:pt idx="379">
                        <c:v>91.587455749511719</c:v>
                      </c:pt>
                      <c:pt idx="380">
                        <c:v>91.109886169433594</c:v>
                      </c:pt>
                      <c:pt idx="381">
                        <c:v>90.36669921875</c:v>
                      </c:pt>
                      <c:pt idx="382">
                        <c:v>90.228996276855469</c:v>
                      </c:pt>
                      <c:pt idx="383">
                        <c:v>89.968307495117187</c:v>
                      </c:pt>
                      <c:pt idx="384">
                        <c:v>89.913719177246094</c:v>
                      </c:pt>
                      <c:pt idx="385">
                        <c:v>89.826454162597656</c:v>
                      </c:pt>
                      <c:pt idx="386">
                        <c:v>90.209770202636719</c:v>
                      </c:pt>
                      <c:pt idx="387">
                        <c:v>90.138893127441406</c:v>
                      </c:pt>
                      <c:pt idx="388">
                        <c:v>90.960372924804688</c:v>
                      </c:pt>
                      <c:pt idx="389">
                        <c:v>92.313629150390625</c:v>
                      </c:pt>
                      <c:pt idx="390">
                        <c:v>92.096672058105469</c:v>
                      </c:pt>
                      <c:pt idx="391">
                        <c:v>92.153106689453125</c:v>
                      </c:pt>
                      <c:pt idx="392">
                        <c:v>91.966812133789063</c:v>
                      </c:pt>
                      <c:pt idx="393">
                        <c:v>91.803611755371094</c:v>
                      </c:pt>
                      <c:pt idx="394">
                        <c:v>91.833450317382813</c:v>
                      </c:pt>
                      <c:pt idx="395">
                        <c:v>90.775215148925781</c:v>
                      </c:pt>
                      <c:pt idx="396">
                        <c:v>89.491645812988281</c:v>
                      </c:pt>
                      <c:pt idx="397">
                        <c:v>84.679641723632812</c:v>
                      </c:pt>
                      <c:pt idx="398">
                        <c:v>90.049781799316406</c:v>
                      </c:pt>
                      <c:pt idx="399">
                        <c:v>90.138900756835938</c:v>
                      </c:pt>
                      <c:pt idx="400">
                        <c:v>91.871742248535156</c:v>
                      </c:pt>
                      <c:pt idx="401">
                        <c:v>91.425727844238281</c:v>
                      </c:pt>
                      <c:pt idx="402">
                        <c:v>91.474884033203125</c:v>
                      </c:pt>
                      <c:pt idx="403">
                        <c:v>91.8197021484375</c:v>
                      </c:pt>
                      <c:pt idx="404">
                        <c:v>91.883384704589844</c:v>
                      </c:pt>
                      <c:pt idx="405">
                        <c:v>91.861564636230469</c:v>
                      </c:pt>
                      <c:pt idx="406">
                        <c:v>91.914321899414063</c:v>
                      </c:pt>
                      <c:pt idx="407">
                        <c:v>91.167182922363281</c:v>
                      </c:pt>
                      <c:pt idx="408">
                        <c:v>91.703445434570313</c:v>
                      </c:pt>
                      <c:pt idx="409">
                        <c:v>93.591361999511719</c:v>
                      </c:pt>
                      <c:pt idx="410">
                        <c:v>92.857589721679688</c:v>
                      </c:pt>
                      <c:pt idx="411">
                        <c:v>90.194404602050781</c:v>
                      </c:pt>
                      <c:pt idx="412">
                        <c:v>89.286109924316406</c:v>
                      </c:pt>
                      <c:pt idx="413">
                        <c:v>89.382034301757813</c:v>
                      </c:pt>
                      <c:pt idx="414">
                        <c:v>88.430267333984375</c:v>
                      </c:pt>
                      <c:pt idx="415">
                        <c:v>87.055252075195313</c:v>
                      </c:pt>
                      <c:pt idx="416">
                        <c:v>86.937736511230469</c:v>
                      </c:pt>
                      <c:pt idx="417">
                        <c:v>90.6533203125</c:v>
                      </c:pt>
                      <c:pt idx="418">
                        <c:v>91.295547485351563</c:v>
                      </c:pt>
                      <c:pt idx="419">
                        <c:v>91.639457702636719</c:v>
                      </c:pt>
                      <c:pt idx="420">
                        <c:v>91.701568603515625</c:v>
                      </c:pt>
                      <c:pt idx="421">
                        <c:v>92.836990356445313</c:v>
                      </c:pt>
                      <c:pt idx="422">
                        <c:v>92.897300720214844</c:v>
                      </c:pt>
                      <c:pt idx="423">
                        <c:v>90.341415405273438</c:v>
                      </c:pt>
                      <c:pt idx="424">
                        <c:v>90.349510192871094</c:v>
                      </c:pt>
                      <c:pt idx="425">
                        <c:v>90.226585388183594</c:v>
                      </c:pt>
                      <c:pt idx="426">
                        <c:v>88.152687072753906</c:v>
                      </c:pt>
                      <c:pt idx="427">
                        <c:v>82.871879577636719</c:v>
                      </c:pt>
                      <c:pt idx="428">
                        <c:v>82.820709228515625</c:v>
                      </c:pt>
                      <c:pt idx="429">
                        <c:v>83.435371398925781</c:v>
                      </c:pt>
                      <c:pt idx="430">
                        <c:v>85.339897155761719</c:v>
                      </c:pt>
                      <c:pt idx="431">
                        <c:v>85.139396667480469</c:v>
                      </c:pt>
                      <c:pt idx="432">
                        <c:v>83.330665588378906</c:v>
                      </c:pt>
                      <c:pt idx="433">
                        <c:v>75.844123840332031</c:v>
                      </c:pt>
                      <c:pt idx="434">
                        <c:v>69.781990051269531</c:v>
                      </c:pt>
                      <c:pt idx="435">
                        <c:v>69.600242614746094</c:v>
                      </c:pt>
                      <c:pt idx="436">
                        <c:v>69.350021362304688</c:v>
                      </c:pt>
                      <c:pt idx="437">
                        <c:v>68.789566040039063</c:v>
                      </c:pt>
                      <c:pt idx="438">
                        <c:v>65.657615661621094</c:v>
                      </c:pt>
                      <c:pt idx="439">
                        <c:v>64.497978210449219</c:v>
                      </c:pt>
                      <c:pt idx="440">
                        <c:v>63.961799621582031</c:v>
                      </c:pt>
                      <c:pt idx="441">
                        <c:v>62.608997344970703</c:v>
                      </c:pt>
                      <c:pt idx="442">
                        <c:v>60.820075988769531</c:v>
                      </c:pt>
                      <c:pt idx="443">
                        <c:v>59.901500701904297</c:v>
                      </c:pt>
                      <c:pt idx="444">
                        <c:v>59.728107452392578</c:v>
                      </c:pt>
                      <c:pt idx="445">
                        <c:v>62.885704040527344</c:v>
                      </c:pt>
                      <c:pt idx="446">
                        <c:v>62.405937194824219</c:v>
                      </c:pt>
                      <c:pt idx="447">
                        <c:v>61.508819580078125</c:v>
                      </c:pt>
                      <c:pt idx="448">
                        <c:v>61.721897125244141</c:v>
                      </c:pt>
                      <c:pt idx="449">
                        <c:v>61.766223907470703</c:v>
                      </c:pt>
                      <c:pt idx="450">
                        <c:v>62.824798583984375</c:v>
                      </c:pt>
                      <c:pt idx="451">
                        <c:v>65.877899169921875</c:v>
                      </c:pt>
                      <c:pt idx="452">
                        <c:v>68.543556213378906</c:v>
                      </c:pt>
                      <c:pt idx="453">
                        <c:v>68.273056030273438</c:v>
                      </c:pt>
                      <c:pt idx="454">
                        <c:v>68.960403442382812</c:v>
                      </c:pt>
                      <c:pt idx="455">
                        <c:v>70.030044555664062</c:v>
                      </c:pt>
                      <c:pt idx="456">
                        <c:v>70.832275390625</c:v>
                      </c:pt>
                      <c:pt idx="457">
                        <c:v>71.584884643554688</c:v>
                      </c:pt>
                      <c:pt idx="458">
                        <c:v>73.222625732421875</c:v>
                      </c:pt>
                      <c:pt idx="459">
                        <c:v>80.862548828125</c:v>
                      </c:pt>
                      <c:pt idx="460">
                        <c:v>88.877021789550781</c:v>
                      </c:pt>
                      <c:pt idx="461">
                        <c:v>91.268966674804688</c:v>
                      </c:pt>
                      <c:pt idx="462">
                        <c:v>90.375480651855469</c:v>
                      </c:pt>
                      <c:pt idx="463">
                        <c:v>91.838874816894531</c:v>
                      </c:pt>
                      <c:pt idx="464">
                        <c:v>91.098602294921875</c:v>
                      </c:pt>
                      <c:pt idx="465">
                        <c:v>90.922309875488281</c:v>
                      </c:pt>
                      <c:pt idx="466">
                        <c:v>89.293449401855469</c:v>
                      </c:pt>
                      <c:pt idx="467">
                        <c:v>86.968765258789063</c:v>
                      </c:pt>
                      <c:pt idx="468">
                        <c:v>86.712669372558594</c:v>
                      </c:pt>
                      <c:pt idx="469">
                        <c:v>93.372383117675781</c:v>
                      </c:pt>
                      <c:pt idx="470">
                        <c:v>92.764755249023438</c:v>
                      </c:pt>
                      <c:pt idx="471">
                        <c:v>91.939018249511719</c:v>
                      </c:pt>
                      <c:pt idx="472">
                        <c:v>91.946601867675781</c:v>
                      </c:pt>
                      <c:pt idx="473">
                        <c:v>92.703849792480469</c:v>
                      </c:pt>
                      <c:pt idx="474">
                        <c:v>92.337272644042969</c:v>
                      </c:pt>
                      <c:pt idx="475">
                        <c:v>93.346649169921875</c:v>
                      </c:pt>
                      <c:pt idx="476">
                        <c:v>94.805007934570313</c:v>
                      </c:pt>
                      <c:pt idx="477">
                        <c:v>94.891830444335938</c:v>
                      </c:pt>
                      <c:pt idx="478">
                        <c:v>95.015693664550781</c:v>
                      </c:pt>
                      <c:pt idx="479">
                        <c:v>93.469009399414063</c:v>
                      </c:pt>
                      <c:pt idx="480">
                        <c:v>93.657386779785156</c:v>
                      </c:pt>
                      <c:pt idx="481">
                        <c:v>93.180564880371094</c:v>
                      </c:pt>
                      <c:pt idx="482">
                        <c:v>92.893882751464844</c:v>
                      </c:pt>
                      <c:pt idx="483">
                        <c:v>93.139518737792969</c:v>
                      </c:pt>
                      <c:pt idx="484">
                        <c:v>93.607139587402344</c:v>
                      </c:pt>
                      <c:pt idx="485">
                        <c:v>92.404563903808594</c:v>
                      </c:pt>
                      <c:pt idx="486">
                        <c:v>74.960151672363281</c:v>
                      </c:pt>
                      <c:pt idx="487">
                        <c:v>51.478893280029297</c:v>
                      </c:pt>
                      <c:pt idx="488">
                        <c:v>39.602466583251953</c:v>
                      </c:pt>
                      <c:pt idx="489">
                        <c:v>34.341182708740234</c:v>
                      </c:pt>
                      <c:pt idx="490">
                        <c:v>33.077674865722656</c:v>
                      </c:pt>
                      <c:pt idx="491">
                        <c:v>31.738187789916992</c:v>
                      </c:pt>
                      <c:pt idx="492">
                        <c:v>31.18461799621582</c:v>
                      </c:pt>
                      <c:pt idx="493">
                        <c:v>26.702997207641602</c:v>
                      </c:pt>
                      <c:pt idx="494">
                        <c:v>22.219577789306641</c:v>
                      </c:pt>
                      <c:pt idx="495">
                        <c:v>20.871795654296875</c:v>
                      </c:pt>
                      <c:pt idx="496">
                        <c:v>17.166902542114258</c:v>
                      </c:pt>
                      <c:pt idx="497">
                        <c:v>18.116905212402344</c:v>
                      </c:pt>
                      <c:pt idx="498">
                        <c:v>18.836771011352539</c:v>
                      </c:pt>
                      <c:pt idx="499">
                        <c:v>19.477100372314453</c:v>
                      </c:pt>
                      <c:pt idx="500">
                        <c:v>18.544300079345703</c:v>
                      </c:pt>
                      <c:pt idx="501">
                        <c:v>18.500072479248047</c:v>
                      </c:pt>
                      <c:pt idx="502">
                        <c:v>18.346860885620117</c:v>
                      </c:pt>
                      <c:pt idx="503">
                        <c:v>17.601448059082031</c:v>
                      </c:pt>
                      <c:pt idx="504">
                        <c:v>16.772468566894531</c:v>
                      </c:pt>
                      <c:pt idx="505">
                        <c:v>16.933063507080078</c:v>
                      </c:pt>
                      <c:pt idx="506">
                        <c:v>16.43834114074707</c:v>
                      </c:pt>
                      <c:pt idx="507">
                        <c:v>15.916556358337402</c:v>
                      </c:pt>
                      <c:pt idx="508">
                        <c:v>15.153875350952148</c:v>
                      </c:pt>
                      <c:pt idx="509">
                        <c:v>14.081746101379395</c:v>
                      </c:pt>
                      <c:pt idx="510">
                        <c:v>13.989359855651855</c:v>
                      </c:pt>
                      <c:pt idx="511">
                        <c:v>13.621198654174805</c:v>
                      </c:pt>
                      <c:pt idx="512">
                        <c:v>14.328065872192383</c:v>
                      </c:pt>
                      <c:pt idx="513">
                        <c:v>16.217611312866211</c:v>
                      </c:pt>
                      <c:pt idx="514">
                        <c:v>27.369400024414063</c:v>
                      </c:pt>
                      <c:pt idx="515">
                        <c:v>38.428592681884766</c:v>
                      </c:pt>
                      <c:pt idx="516">
                        <c:v>38.680206298828125</c:v>
                      </c:pt>
                      <c:pt idx="517">
                        <c:v>38.965614318847656</c:v>
                      </c:pt>
                      <c:pt idx="518">
                        <c:v>43.955074310302734</c:v>
                      </c:pt>
                      <c:pt idx="519">
                        <c:v>44.378791809082031</c:v>
                      </c:pt>
                      <c:pt idx="520">
                        <c:v>43.739570617675781</c:v>
                      </c:pt>
                      <c:pt idx="521">
                        <c:v>43.255729675292969</c:v>
                      </c:pt>
                      <c:pt idx="522">
                        <c:v>42.361110687255859</c:v>
                      </c:pt>
                      <c:pt idx="523">
                        <c:v>48.226150512695313</c:v>
                      </c:pt>
                      <c:pt idx="524">
                        <c:v>48.425518035888672</c:v>
                      </c:pt>
                      <c:pt idx="525">
                        <c:v>46.003280639648438</c:v>
                      </c:pt>
                      <c:pt idx="526">
                        <c:v>43.84906005859375</c:v>
                      </c:pt>
                      <c:pt idx="527">
                        <c:v>40.736454010009766</c:v>
                      </c:pt>
                      <c:pt idx="528">
                        <c:v>38.408939361572266</c:v>
                      </c:pt>
                      <c:pt idx="529">
                        <c:v>39.357681274414063</c:v>
                      </c:pt>
                      <c:pt idx="530">
                        <c:v>41.451507568359375</c:v>
                      </c:pt>
                      <c:pt idx="531">
                        <c:v>43.974948883056641</c:v>
                      </c:pt>
                      <c:pt idx="532">
                        <c:v>48.045253753662109</c:v>
                      </c:pt>
                      <c:pt idx="533">
                        <c:v>50.364467620849609</c:v>
                      </c:pt>
                      <c:pt idx="534">
                        <c:v>51.326129913330078</c:v>
                      </c:pt>
                      <c:pt idx="535">
                        <c:v>52.590133666992188</c:v>
                      </c:pt>
                      <c:pt idx="536">
                        <c:v>59.636020660400391</c:v>
                      </c:pt>
                      <c:pt idx="537">
                        <c:v>64.688926696777344</c:v>
                      </c:pt>
                      <c:pt idx="538">
                        <c:v>65.330909729003906</c:v>
                      </c:pt>
                      <c:pt idx="539">
                        <c:v>66.560760498046875</c:v>
                      </c:pt>
                      <c:pt idx="540">
                        <c:v>77.063255310058594</c:v>
                      </c:pt>
                      <c:pt idx="541">
                        <c:v>71.040267944335937</c:v>
                      </c:pt>
                      <c:pt idx="542">
                        <c:v>73.107742309570313</c:v>
                      </c:pt>
                      <c:pt idx="543">
                        <c:v>74.675506591796875</c:v>
                      </c:pt>
                      <c:pt idx="544">
                        <c:v>71.448822021484375</c:v>
                      </c:pt>
                      <c:pt idx="545">
                        <c:v>76.912322998046875</c:v>
                      </c:pt>
                      <c:pt idx="546">
                        <c:v>78.20361328125</c:v>
                      </c:pt>
                      <c:pt idx="547">
                        <c:v>78.134651184082031</c:v>
                      </c:pt>
                      <c:pt idx="548">
                        <c:v>78.15118408203125</c:v>
                      </c:pt>
                      <c:pt idx="549">
                        <c:v>78.538032531738281</c:v>
                      </c:pt>
                      <c:pt idx="550">
                        <c:v>78.735221862792969</c:v>
                      </c:pt>
                      <c:pt idx="551">
                        <c:v>77.599266052246094</c:v>
                      </c:pt>
                      <c:pt idx="552">
                        <c:v>78.346443176269531</c:v>
                      </c:pt>
                      <c:pt idx="553">
                        <c:v>73.63250732421875</c:v>
                      </c:pt>
                      <c:pt idx="554">
                        <c:v>60.917385101318359</c:v>
                      </c:pt>
                      <c:pt idx="555">
                        <c:v>56.947566986083984</c:v>
                      </c:pt>
                      <c:pt idx="556">
                        <c:v>55.604061126708984</c:v>
                      </c:pt>
                      <c:pt idx="557">
                        <c:v>46.929157257080078</c:v>
                      </c:pt>
                      <c:pt idx="558">
                        <c:v>38.966232299804687</c:v>
                      </c:pt>
                      <c:pt idx="559">
                        <c:v>38.610248565673828</c:v>
                      </c:pt>
                      <c:pt idx="560">
                        <c:v>39.134830474853516</c:v>
                      </c:pt>
                      <c:pt idx="561">
                        <c:v>39.162353515625</c:v>
                      </c:pt>
                      <c:pt idx="562">
                        <c:v>37.850208282470703</c:v>
                      </c:pt>
                      <c:pt idx="563">
                        <c:v>36.059093475341797</c:v>
                      </c:pt>
                      <c:pt idx="564">
                        <c:v>35.998691558837891</c:v>
                      </c:pt>
                      <c:pt idx="565">
                        <c:v>35.852767944335937</c:v>
                      </c:pt>
                      <c:pt idx="566">
                        <c:v>34.993869781494141</c:v>
                      </c:pt>
                      <c:pt idx="567">
                        <c:v>34.859870910644531</c:v>
                      </c:pt>
                      <c:pt idx="568">
                        <c:v>36.612674713134766</c:v>
                      </c:pt>
                      <c:pt idx="569">
                        <c:v>36.566299438476563</c:v>
                      </c:pt>
                      <c:pt idx="570">
                        <c:v>34.736778259277344</c:v>
                      </c:pt>
                      <c:pt idx="571">
                        <c:v>32.422462463378906</c:v>
                      </c:pt>
                      <c:pt idx="572">
                        <c:v>31.860706329345703</c:v>
                      </c:pt>
                      <c:pt idx="573">
                        <c:v>32.355060577392578</c:v>
                      </c:pt>
                      <c:pt idx="574">
                        <c:v>33.910396575927734</c:v>
                      </c:pt>
                      <c:pt idx="575">
                        <c:v>28.351160049438477</c:v>
                      </c:pt>
                      <c:pt idx="576">
                        <c:v>24.242992401123047</c:v>
                      </c:pt>
                      <c:pt idx="577">
                        <c:v>23.451608657836914</c:v>
                      </c:pt>
                      <c:pt idx="578">
                        <c:v>24.563364028930664</c:v>
                      </c:pt>
                      <c:pt idx="579">
                        <c:v>24.443260192871094</c:v>
                      </c:pt>
                      <c:pt idx="580">
                        <c:v>25.238353729248047</c:v>
                      </c:pt>
                      <c:pt idx="581">
                        <c:v>25.90022087097168</c:v>
                      </c:pt>
                      <c:pt idx="582">
                        <c:v>26.629291534423828</c:v>
                      </c:pt>
                      <c:pt idx="583">
                        <c:v>26.260219573974609</c:v>
                      </c:pt>
                      <c:pt idx="584">
                        <c:v>22.925136566162109</c:v>
                      </c:pt>
                      <c:pt idx="585">
                        <c:v>20.822393417358398</c:v>
                      </c:pt>
                      <c:pt idx="586">
                        <c:v>19.294750213623047</c:v>
                      </c:pt>
                      <c:pt idx="587">
                        <c:v>19.439432144165039</c:v>
                      </c:pt>
                      <c:pt idx="588">
                        <c:v>19.145776748657227</c:v>
                      </c:pt>
                      <c:pt idx="589">
                        <c:v>18.952907562255859</c:v>
                      </c:pt>
                      <c:pt idx="590">
                        <c:v>18.513370513916016</c:v>
                      </c:pt>
                      <c:pt idx="591">
                        <c:v>18.418584823608398</c:v>
                      </c:pt>
                      <c:pt idx="592">
                        <c:v>18.089439392089844</c:v>
                      </c:pt>
                      <c:pt idx="593">
                        <c:v>17.483551025390625</c:v>
                      </c:pt>
                      <c:pt idx="594">
                        <c:v>15.214151382446289</c:v>
                      </c:pt>
                      <c:pt idx="595">
                        <c:v>14.984674453735352</c:v>
                      </c:pt>
                      <c:pt idx="596">
                        <c:v>14.918450355529785</c:v>
                      </c:pt>
                      <c:pt idx="597">
                        <c:v>15.100642204284668</c:v>
                      </c:pt>
                      <c:pt idx="598">
                        <c:v>14.977665901184082</c:v>
                      </c:pt>
                      <c:pt idx="599">
                        <c:v>14.854808807373047</c:v>
                      </c:pt>
                      <c:pt idx="600">
                        <c:v>16.182628631591797</c:v>
                      </c:pt>
                      <c:pt idx="601">
                        <c:v>16.851964950561523</c:v>
                      </c:pt>
                      <c:pt idx="602">
                        <c:v>16.939680099487305</c:v>
                      </c:pt>
                      <c:pt idx="603">
                        <c:v>17.033746719360352</c:v>
                      </c:pt>
                      <c:pt idx="604">
                        <c:v>17.175971984863281</c:v>
                      </c:pt>
                      <c:pt idx="605">
                        <c:v>16.777194976806641</c:v>
                      </c:pt>
                      <c:pt idx="606">
                        <c:v>15.558448791503906</c:v>
                      </c:pt>
                      <c:pt idx="607">
                        <c:v>14.715188026428223</c:v>
                      </c:pt>
                      <c:pt idx="608">
                        <c:v>13.556591033935547</c:v>
                      </c:pt>
                      <c:pt idx="609">
                        <c:v>13.263790130615234</c:v>
                      </c:pt>
                      <c:pt idx="610">
                        <c:v>10.348739624023437</c:v>
                      </c:pt>
                      <c:pt idx="611">
                        <c:v>13.376662254333496</c:v>
                      </c:pt>
                      <c:pt idx="612">
                        <c:v>15.041729927062988</c:v>
                      </c:pt>
                      <c:pt idx="613">
                        <c:v>16.242328643798828</c:v>
                      </c:pt>
                      <c:pt idx="614">
                        <c:v>16.668350219726562</c:v>
                      </c:pt>
                      <c:pt idx="615">
                        <c:v>16.735809326171875</c:v>
                      </c:pt>
                      <c:pt idx="616">
                        <c:v>17.060264587402344</c:v>
                      </c:pt>
                      <c:pt idx="617">
                        <c:v>16.861066818237305</c:v>
                      </c:pt>
                      <c:pt idx="618">
                        <c:v>17.89869499206543</c:v>
                      </c:pt>
                      <c:pt idx="619">
                        <c:v>17.675100326538086</c:v>
                      </c:pt>
                      <c:pt idx="620">
                        <c:v>15.82075309753418</c:v>
                      </c:pt>
                      <c:pt idx="621">
                        <c:v>14.440449714660645</c:v>
                      </c:pt>
                      <c:pt idx="622">
                        <c:v>13.658581733703613</c:v>
                      </c:pt>
                      <c:pt idx="623">
                        <c:v>16.965217590332031</c:v>
                      </c:pt>
                      <c:pt idx="624">
                        <c:v>18.705259323120117</c:v>
                      </c:pt>
                      <c:pt idx="625">
                        <c:v>21.171411514282227</c:v>
                      </c:pt>
                      <c:pt idx="626">
                        <c:v>23.632905960083008</c:v>
                      </c:pt>
                      <c:pt idx="627">
                        <c:v>24.112077713012695</c:v>
                      </c:pt>
                      <c:pt idx="628">
                        <c:v>23.373392105102539</c:v>
                      </c:pt>
                      <c:pt idx="629">
                        <c:v>22.432069778442383</c:v>
                      </c:pt>
                      <c:pt idx="630">
                        <c:v>21.274065017700195</c:v>
                      </c:pt>
                      <c:pt idx="631">
                        <c:v>20.470190048217773</c:v>
                      </c:pt>
                      <c:pt idx="632">
                        <c:v>20.824909210205078</c:v>
                      </c:pt>
                      <c:pt idx="633">
                        <c:v>22.064968109130859</c:v>
                      </c:pt>
                      <c:pt idx="634">
                        <c:v>22.705598831176758</c:v>
                      </c:pt>
                      <c:pt idx="635">
                        <c:v>22.893198013305664</c:v>
                      </c:pt>
                      <c:pt idx="636">
                        <c:v>23.173967361450195</c:v>
                      </c:pt>
                      <c:pt idx="637">
                        <c:v>24.711650848388672</c:v>
                      </c:pt>
                      <c:pt idx="638">
                        <c:v>26.045217514038086</c:v>
                      </c:pt>
                      <c:pt idx="639">
                        <c:v>26.270940780639648</c:v>
                      </c:pt>
                      <c:pt idx="640">
                        <c:v>26.460927963256836</c:v>
                      </c:pt>
                      <c:pt idx="641">
                        <c:v>26.897785186767578</c:v>
                      </c:pt>
                      <c:pt idx="642">
                        <c:v>28.67912483215332</c:v>
                      </c:pt>
                      <c:pt idx="643">
                        <c:v>29.956727981567383</c:v>
                      </c:pt>
                      <c:pt idx="644">
                        <c:v>30.119852066040039</c:v>
                      </c:pt>
                      <c:pt idx="645">
                        <c:v>29.990169525146484</c:v>
                      </c:pt>
                      <c:pt idx="646">
                        <c:v>29.733119964599609</c:v>
                      </c:pt>
                      <c:pt idx="647">
                        <c:v>32.202308654785156</c:v>
                      </c:pt>
                      <c:pt idx="648">
                        <c:v>35.208080291748047</c:v>
                      </c:pt>
                      <c:pt idx="649">
                        <c:v>41.115371704101563</c:v>
                      </c:pt>
                      <c:pt idx="650">
                        <c:v>45.532974243164063</c:v>
                      </c:pt>
                      <c:pt idx="651">
                        <c:v>45.925376892089844</c:v>
                      </c:pt>
                      <c:pt idx="652">
                        <c:v>48.10302734375</c:v>
                      </c:pt>
                      <c:pt idx="653">
                        <c:v>53.452346801757813</c:v>
                      </c:pt>
                      <c:pt idx="654">
                        <c:v>57.102325439453125</c:v>
                      </c:pt>
                      <c:pt idx="655">
                        <c:v>57.456806182861328</c:v>
                      </c:pt>
                      <c:pt idx="656">
                        <c:v>57.420917510986328</c:v>
                      </c:pt>
                      <c:pt idx="657">
                        <c:v>57.357269287109375</c:v>
                      </c:pt>
                      <c:pt idx="658">
                        <c:v>57.215682983398438</c:v>
                      </c:pt>
                      <c:pt idx="659">
                        <c:v>57.139308929443359</c:v>
                      </c:pt>
                      <c:pt idx="660">
                        <c:v>57.734241485595703</c:v>
                      </c:pt>
                      <c:pt idx="661">
                        <c:v>57.386138916015625</c:v>
                      </c:pt>
                      <c:pt idx="662">
                        <c:v>57.037929534912109</c:v>
                      </c:pt>
                      <c:pt idx="663">
                        <c:v>57.074901580810547</c:v>
                      </c:pt>
                      <c:pt idx="664">
                        <c:v>56.734149932861328</c:v>
                      </c:pt>
                      <c:pt idx="665">
                        <c:v>57.209327697753906</c:v>
                      </c:pt>
                      <c:pt idx="666">
                        <c:v>55.614120483398437</c:v>
                      </c:pt>
                      <c:pt idx="667">
                        <c:v>52.553745269775391</c:v>
                      </c:pt>
                      <c:pt idx="668">
                        <c:v>52.852329254150391</c:v>
                      </c:pt>
                      <c:pt idx="669">
                        <c:v>50.373939514160156</c:v>
                      </c:pt>
                      <c:pt idx="670">
                        <c:v>50.970027923583984</c:v>
                      </c:pt>
                      <c:pt idx="671">
                        <c:v>52.636898040771484</c:v>
                      </c:pt>
                      <c:pt idx="672">
                        <c:v>54.867362976074219</c:v>
                      </c:pt>
                      <c:pt idx="673">
                        <c:v>56.784759521484375</c:v>
                      </c:pt>
                      <c:pt idx="674">
                        <c:v>57.985828399658203</c:v>
                      </c:pt>
                      <c:pt idx="675">
                        <c:v>58.883632659912109</c:v>
                      </c:pt>
                      <c:pt idx="676">
                        <c:v>59.527412414550781</c:v>
                      </c:pt>
                      <c:pt idx="677">
                        <c:v>59.647182464599609</c:v>
                      </c:pt>
                      <c:pt idx="678">
                        <c:v>58.542552947998047</c:v>
                      </c:pt>
                      <c:pt idx="679">
                        <c:v>58.174057006835937</c:v>
                      </c:pt>
                      <c:pt idx="680">
                        <c:v>57.787132263183594</c:v>
                      </c:pt>
                      <c:pt idx="681">
                        <c:v>58.250896453857422</c:v>
                      </c:pt>
                      <c:pt idx="682">
                        <c:v>58.225032806396484</c:v>
                      </c:pt>
                      <c:pt idx="683">
                        <c:v>58.298534393310547</c:v>
                      </c:pt>
                      <c:pt idx="684">
                        <c:v>58.780998229980469</c:v>
                      </c:pt>
                      <c:pt idx="685">
                        <c:v>59.363605499267578</c:v>
                      </c:pt>
                      <c:pt idx="686">
                        <c:v>60.839752197265625</c:v>
                      </c:pt>
                      <c:pt idx="687">
                        <c:v>61.184768676757813</c:v>
                      </c:pt>
                      <c:pt idx="688">
                        <c:v>61.189193725585937</c:v>
                      </c:pt>
                      <c:pt idx="689">
                        <c:v>61.562629699707031</c:v>
                      </c:pt>
                      <c:pt idx="690">
                        <c:v>62.074451446533203</c:v>
                      </c:pt>
                      <c:pt idx="691">
                        <c:v>61.915416717529297</c:v>
                      </c:pt>
                      <c:pt idx="692">
                        <c:v>61.981742858886719</c:v>
                      </c:pt>
                      <c:pt idx="693">
                        <c:v>62.255058288574219</c:v>
                      </c:pt>
                      <c:pt idx="694">
                        <c:v>61.739753723144531</c:v>
                      </c:pt>
                      <c:pt idx="695">
                        <c:v>63.045494079589844</c:v>
                      </c:pt>
                      <c:pt idx="696">
                        <c:v>63.942947387695313</c:v>
                      </c:pt>
                      <c:pt idx="697">
                        <c:v>63.897502899169922</c:v>
                      </c:pt>
                      <c:pt idx="698">
                        <c:v>64.567848205566406</c:v>
                      </c:pt>
                      <c:pt idx="699">
                        <c:v>63.002243041992188</c:v>
                      </c:pt>
                      <c:pt idx="700">
                        <c:v>63.611076354980469</c:v>
                      </c:pt>
                      <c:pt idx="701">
                        <c:v>63.527698516845703</c:v>
                      </c:pt>
                      <c:pt idx="702">
                        <c:v>63.372089385986328</c:v>
                      </c:pt>
                      <c:pt idx="703">
                        <c:v>62.935192108154297</c:v>
                      </c:pt>
                      <c:pt idx="704">
                        <c:v>62.680057525634766</c:v>
                      </c:pt>
                      <c:pt idx="705">
                        <c:v>63.032482147216797</c:v>
                      </c:pt>
                      <c:pt idx="706">
                        <c:v>65.469703674316406</c:v>
                      </c:pt>
                      <c:pt idx="707">
                        <c:v>60.841762542724609</c:v>
                      </c:pt>
                      <c:pt idx="708">
                        <c:v>59.977725982666016</c:v>
                      </c:pt>
                      <c:pt idx="709">
                        <c:v>59.39190673828125</c:v>
                      </c:pt>
                      <c:pt idx="710">
                        <c:v>60.137229919433594</c:v>
                      </c:pt>
                      <c:pt idx="711">
                        <c:v>60.002552032470703</c:v>
                      </c:pt>
                      <c:pt idx="712">
                        <c:v>59.838001251220703</c:v>
                      </c:pt>
                      <c:pt idx="713">
                        <c:v>58.510032653808594</c:v>
                      </c:pt>
                      <c:pt idx="714">
                        <c:v>58.074127197265625</c:v>
                      </c:pt>
                      <c:pt idx="715">
                        <c:v>52.951511383056641</c:v>
                      </c:pt>
                      <c:pt idx="716">
                        <c:v>40.157688140869141</c:v>
                      </c:pt>
                      <c:pt idx="717">
                        <c:v>31.38728141784668</c:v>
                      </c:pt>
                      <c:pt idx="718">
                        <c:v>21.499040603637695</c:v>
                      </c:pt>
                      <c:pt idx="719">
                        <c:v>11.874203681945801</c:v>
                      </c:pt>
                      <c:pt idx="720">
                        <c:v>8.2986631393432617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Data'!$G$32</c15:sqref>
                        </c15:formulaRef>
                      </c:ext>
                    </c:extLst>
                    <c:strCache>
                      <c:ptCount val="1"/>
                      <c:pt idx="0">
                        <c:v>March 2012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Data'!$G$33:$G$753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35.655559539794922</c:v>
                      </c:pt>
                      <c:pt idx="1">
                        <c:v>12.132162094116211</c:v>
                      </c:pt>
                      <c:pt idx="2">
                        <c:v>32.839370727539063</c:v>
                      </c:pt>
                      <c:pt idx="3">
                        <c:v>39.867221832275391</c:v>
                      </c:pt>
                      <c:pt idx="4">
                        <c:v>45.273937225341797</c:v>
                      </c:pt>
                      <c:pt idx="5">
                        <c:v>45.070022583007813</c:v>
                      </c:pt>
                      <c:pt idx="6">
                        <c:v>35.216854095458984</c:v>
                      </c:pt>
                      <c:pt idx="7">
                        <c:v>28.289358139038086</c:v>
                      </c:pt>
                      <c:pt idx="8">
                        <c:v>25.801042556762695</c:v>
                      </c:pt>
                      <c:pt idx="9">
                        <c:v>23.091743469238281</c:v>
                      </c:pt>
                      <c:pt idx="10">
                        <c:v>6.3875246047973633</c:v>
                      </c:pt>
                      <c:pt idx="11">
                        <c:v>8.3263816833496094</c:v>
                      </c:pt>
                      <c:pt idx="12">
                        <c:v>36.37762451171875</c:v>
                      </c:pt>
                      <c:pt idx="13">
                        <c:v>44.598976135253906</c:v>
                      </c:pt>
                      <c:pt idx="14">
                        <c:v>39.106914520263672</c:v>
                      </c:pt>
                      <c:pt idx="15">
                        <c:v>34.069900512695313</c:v>
                      </c:pt>
                      <c:pt idx="16">
                        <c:v>18.053911209106445</c:v>
                      </c:pt>
                      <c:pt idx="17">
                        <c:v>36.443359375</c:v>
                      </c:pt>
                      <c:pt idx="18">
                        <c:v>31.98328971862793</c:v>
                      </c:pt>
                      <c:pt idx="19">
                        <c:v>46.965110778808594</c:v>
                      </c:pt>
                      <c:pt idx="20">
                        <c:v>46.659809112548828</c:v>
                      </c:pt>
                      <c:pt idx="21">
                        <c:v>44.272647857666016</c:v>
                      </c:pt>
                      <c:pt idx="22">
                        <c:v>37.935348510742188</c:v>
                      </c:pt>
                      <c:pt idx="23">
                        <c:v>36.530403137207031</c:v>
                      </c:pt>
                      <c:pt idx="24">
                        <c:v>35.184741973876953</c:v>
                      </c:pt>
                      <c:pt idx="25">
                        <c:v>25.837930679321289</c:v>
                      </c:pt>
                      <c:pt idx="26">
                        <c:v>32.114662170410156</c:v>
                      </c:pt>
                      <c:pt idx="27">
                        <c:v>29.592775344848633</c:v>
                      </c:pt>
                      <c:pt idx="28">
                        <c:v>12.299338340759277</c:v>
                      </c:pt>
                      <c:pt idx="29">
                        <c:v>11.356871604919434</c:v>
                      </c:pt>
                      <c:pt idx="30">
                        <c:v>7.4625167846679687</c:v>
                      </c:pt>
                      <c:pt idx="31">
                        <c:v>2.5573329925537109</c:v>
                      </c:pt>
                      <c:pt idx="32">
                        <c:v>24.437273025512695</c:v>
                      </c:pt>
                      <c:pt idx="33">
                        <c:v>19.655099868774414</c:v>
                      </c:pt>
                      <c:pt idx="34">
                        <c:v>42.662033081054688</c:v>
                      </c:pt>
                      <c:pt idx="35">
                        <c:v>45.231700897216797</c:v>
                      </c:pt>
                      <c:pt idx="36">
                        <c:v>48.966670989990234</c:v>
                      </c:pt>
                      <c:pt idx="37">
                        <c:v>50.088733673095703</c:v>
                      </c:pt>
                      <c:pt idx="38">
                        <c:v>43.661369323730469</c:v>
                      </c:pt>
                      <c:pt idx="39">
                        <c:v>42.846473693847656</c:v>
                      </c:pt>
                      <c:pt idx="40">
                        <c:v>48.315387725830078</c:v>
                      </c:pt>
                      <c:pt idx="41">
                        <c:v>46.765228271484375</c:v>
                      </c:pt>
                      <c:pt idx="42">
                        <c:v>33.429534912109375</c:v>
                      </c:pt>
                      <c:pt idx="43">
                        <c:v>8.7116765975952148</c:v>
                      </c:pt>
                      <c:pt idx="44">
                        <c:v>35.380535125732422</c:v>
                      </c:pt>
                      <c:pt idx="45">
                        <c:v>32.888477325439453</c:v>
                      </c:pt>
                      <c:pt idx="46">
                        <c:v>37.925704956054688</c:v>
                      </c:pt>
                      <c:pt idx="47">
                        <c:v>41.629100799560547</c:v>
                      </c:pt>
                      <c:pt idx="48">
                        <c:v>42.544528961181641</c:v>
                      </c:pt>
                      <c:pt idx="49">
                        <c:v>44.157932281494141</c:v>
                      </c:pt>
                      <c:pt idx="50">
                        <c:v>47.183609008789063</c:v>
                      </c:pt>
                      <c:pt idx="51">
                        <c:v>48.610755920410156</c:v>
                      </c:pt>
                      <c:pt idx="52">
                        <c:v>44.647727966308594</c:v>
                      </c:pt>
                      <c:pt idx="53">
                        <c:v>39.290920257568359</c:v>
                      </c:pt>
                      <c:pt idx="54">
                        <c:v>39.598377227783203</c:v>
                      </c:pt>
                      <c:pt idx="55">
                        <c:v>49.629169464111328</c:v>
                      </c:pt>
                      <c:pt idx="56">
                        <c:v>49.221687316894531</c:v>
                      </c:pt>
                      <c:pt idx="57">
                        <c:v>34.593143463134766</c:v>
                      </c:pt>
                      <c:pt idx="58">
                        <c:v>39.799507141113281</c:v>
                      </c:pt>
                      <c:pt idx="59">
                        <c:v>36.263736724853516</c:v>
                      </c:pt>
                      <c:pt idx="60">
                        <c:v>25.685371398925781</c:v>
                      </c:pt>
                      <c:pt idx="61">
                        <c:v>35.326934814453125</c:v>
                      </c:pt>
                      <c:pt idx="62">
                        <c:v>44.913951873779297</c:v>
                      </c:pt>
                      <c:pt idx="63">
                        <c:v>48.223045349121094</c:v>
                      </c:pt>
                      <c:pt idx="64">
                        <c:v>50.938796997070313</c:v>
                      </c:pt>
                      <c:pt idx="65">
                        <c:v>51.263282775878906</c:v>
                      </c:pt>
                      <c:pt idx="66">
                        <c:v>51.370079040527344</c:v>
                      </c:pt>
                      <c:pt idx="67">
                        <c:v>50.476940155029297</c:v>
                      </c:pt>
                      <c:pt idx="68">
                        <c:v>50.090953826904297</c:v>
                      </c:pt>
                      <c:pt idx="69">
                        <c:v>49.878471374511719</c:v>
                      </c:pt>
                      <c:pt idx="70">
                        <c:v>50.055171966552734</c:v>
                      </c:pt>
                      <c:pt idx="71">
                        <c:v>49.254219055175781</c:v>
                      </c:pt>
                      <c:pt idx="72">
                        <c:v>47.998291015625</c:v>
                      </c:pt>
                      <c:pt idx="73">
                        <c:v>42.621372222900391</c:v>
                      </c:pt>
                      <c:pt idx="74">
                        <c:v>37.225257873535156</c:v>
                      </c:pt>
                      <c:pt idx="75">
                        <c:v>12.310323715209961</c:v>
                      </c:pt>
                      <c:pt idx="76">
                        <c:v>31.778537750244141</c:v>
                      </c:pt>
                      <c:pt idx="77">
                        <c:v>28.779264450073242</c:v>
                      </c:pt>
                      <c:pt idx="78">
                        <c:v>26.368648529052734</c:v>
                      </c:pt>
                      <c:pt idx="79">
                        <c:v>29.612909317016602</c:v>
                      </c:pt>
                      <c:pt idx="80">
                        <c:v>26.486015319824219</c:v>
                      </c:pt>
                      <c:pt idx="81">
                        <c:v>33.014328002929688</c:v>
                      </c:pt>
                      <c:pt idx="82">
                        <c:v>32.360206604003906</c:v>
                      </c:pt>
                      <c:pt idx="83">
                        <c:v>45.098628997802734</c:v>
                      </c:pt>
                      <c:pt idx="84">
                        <c:v>53.933979034423828</c:v>
                      </c:pt>
                      <c:pt idx="85">
                        <c:v>44.049293518066406</c:v>
                      </c:pt>
                      <c:pt idx="86">
                        <c:v>58.544731140136719</c:v>
                      </c:pt>
                      <c:pt idx="87">
                        <c:v>57.738834381103516</c:v>
                      </c:pt>
                      <c:pt idx="88">
                        <c:v>57.999805450439453</c:v>
                      </c:pt>
                      <c:pt idx="89">
                        <c:v>53.330703735351563</c:v>
                      </c:pt>
                      <c:pt idx="90">
                        <c:v>44.960342407226563</c:v>
                      </c:pt>
                      <c:pt idx="91">
                        <c:v>57.603015899658203</c:v>
                      </c:pt>
                      <c:pt idx="92">
                        <c:v>72.8663330078125</c:v>
                      </c:pt>
                      <c:pt idx="93">
                        <c:v>66.564132690429687</c:v>
                      </c:pt>
                      <c:pt idx="94">
                        <c:v>26.976911544799805</c:v>
                      </c:pt>
                      <c:pt idx="95">
                        <c:v>31.09788703918457</c:v>
                      </c:pt>
                      <c:pt idx="96">
                        <c:v>36.329322814941406</c:v>
                      </c:pt>
                      <c:pt idx="97">
                        <c:v>33.812389373779297</c:v>
                      </c:pt>
                      <c:pt idx="98">
                        <c:v>43.721542358398437</c:v>
                      </c:pt>
                      <c:pt idx="99">
                        <c:v>49.503898620605469</c:v>
                      </c:pt>
                      <c:pt idx="100">
                        <c:v>57.983730316162109</c:v>
                      </c:pt>
                      <c:pt idx="101">
                        <c:v>65.328033447265625</c:v>
                      </c:pt>
                      <c:pt idx="102">
                        <c:v>68.687797546386719</c:v>
                      </c:pt>
                      <c:pt idx="103">
                        <c:v>70.326240539550781</c:v>
                      </c:pt>
                      <c:pt idx="104">
                        <c:v>64.59820556640625</c:v>
                      </c:pt>
                      <c:pt idx="105">
                        <c:v>56.924026489257813</c:v>
                      </c:pt>
                      <c:pt idx="106">
                        <c:v>21.783042907714844</c:v>
                      </c:pt>
                      <c:pt idx="107">
                        <c:v>54.616195678710937</c:v>
                      </c:pt>
                      <c:pt idx="108">
                        <c:v>62.159088134765625</c:v>
                      </c:pt>
                      <c:pt idx="109">
                        <c:v>56.195350646972656</c:v>
                      </c:pt>
                      <c:pt idx="168">
                        <c:v>92.208213806152344</c:v>
                      </c:pt>
                      <c:pt idx="169">
                        <c:v>98.581878662109375</c:v>
                      </c:pt>
                      <c:pt idx="170">
                        <c:v>89.990440368652344</c:v>
                      </c:pt>
                      <c:pt idx="171">
                        <c:v>81.993003845214844</c:v>
                      </c:pt>
                      <c:pt idx="172">
                        <c:v>86.19854736328125</c:v>
                      </c:pt>
                      <c:pt idx="173">
                        <c:v>85.479263305664062</c:v>
                      </c:pt>
                      <c:pt idx="174">
                        <c:v>85.686721801757813</c:v>
                      </c:pt>
                      <c:pt idx="175">
                        <c:v>85.224472045898437</c:v>
                      </c:pt>
                      <c:pt idx="176">
                        <c:v>76.14794921875</c:v>
                      </c:pt>
                      <c:pt idx="177">
                        <c:v>65.9095458984375</c:v>
                      </c:pt>
                      <c:pt idx="178">
                        <c:v>63.227592468261719</c:v>
                      </c:pt>
                      <c:pt idx="179">
                        <c:v>61.685447692871094</c:v>
                      </c:pt>
                      <c:pt idx="180">
                        <c:v>58.508140563964844</c:v>
                      </c:pt>
                      <c:pt idx="181">
                        <c:v>40.695045471191406</c:v>
                      </c:pt>
                      <c:pt idx="182">
                        <c:v>34.883148193359375</c:v>
                      </c:pt>
                      <c:pt idx="183">
                        <c:v>38.4725341796875</c:v>
                      </c:pt>
                      <c:pt idx="184">
                        <c:v>51.873390197753906</c:v>
                      </c:pt>
                      <c:pt idx="185">
                        <c:v>56.639461517333984</c:v>
                      </c:pt>
                      <c:pt idx="186">
                        <c:v>56.626609802246094</c:v>
                      </c:pt>
                      <c:pt idx="187">
                        <c:v>52.860515594482422</c:v>
                      </c:pt>
                      <c:pt idx="188">
                        <c:v>21.363887786865234</c:v>
                      </c:pt>
                      <c:pt idx="189">
                        <c:v>25.372140884399414</c:v>
                      </c:pt>
                      <c:pt idx="190">
                        <c:v>28.299978256225586</c:v>
                      </c:pt>
                      <c:pt idx="191">
                        <c:v>32.005393981933594</c:v>
                      </c:pt>
                      <c:pt idx="192">
                        <c:v>42.272090911865234</c:v>
                      </c:pt>
                      <c:pt idx="193">
                        <c:v>52.060321807861328</c:v>
                      </c:pt>
                      <c:pt idx="194">
                        <c:v>56.611595153808594</c:v>
                      </c:pt>
                      <c:pt idx="195">
                        <c:v>60.18017578125</c:v>
                      </c:pt>
                      <c:pt idx="196">
                        <c:v>59.531726837158203</c:v>
                      </c:pt>
                      <c:pt idx="197">
                        <c:v>59.234222412109375</c:v>
                      </c:pt>
                      <c:pt idx="198">
                        <c:v>65.115219116210937</c:v>
                      </c:pt>
                      <c:pt idx="199">
                        <c:v>71.617691040039063</c:v>
                      </c:pt>
                      <c:pt idx="200">
                        <c:v>73.572250366210938</c:v>
                      </c:pt>
                      <c:pt idx="201">
                        <c:v>75.065109252929688</c:v>
                      </c:pt>
                      <c:pt idx="202">
                        <c:v>86.531867980957031</c:v>
                      </c:pt>
                      <c:pt idx="203">
                        <c:v>96.53546142578125</c:v>
                      </c:pt>
                      <c:pt idx="204">
                        <c:v>97.112449645996094</c:v>
                      </c:pt>
                      <c:pt idx="205">
                        <c:v>95.9346923828125</c:v>
                      </c:pt>
                      <c:pt idx="206">
                        <c:v>90.918571472167969</c:v>
                      </c:pt>
                      <c:pt idx="207">
                        <c:v>85.164642333984375</c:v>
                      </c:pt>
                      <c:pt idx="208">
                        <c:v>83.176399230957031</c:v>
                      </c:pt>
                      <c:pt idx="209">
                        <c:v>80.103569030761719</c:v>
                      </c:pt>
                      <c:pt idx="210">
                        <c:v>71.644622802734375</c:v>
                      </c:pt>
                      <c:pt idx="211">
                        <c:v>69.869163513183594</c:v>
                      </c:pt>
                      <c:pt idx="212">
                        <c:v>67.289581298828125</c:v>
                      </c:pt>
                      <c:pt idx="213">
                        <c:v>65.182571411132813</c:v>
                      </c:pt>
                      <c:pt idx="214">
                        <c:v>57.472782135009766</c:v>
                      </c:pt>
                      <c:pt idx="215">
                        <c:v>45.988418579101562</c:v>
                      </c:pt>
                      <c:pt idx="216">
                        <c:v>40.200504302978516</c:v>
                      </c:pt>
                      <c:pt idx="217">
                        <c:v>38.158092498779297</c:v>
                      </c:pt>
                      <c:pt idx="218">
                        <c:v>55.293087005615234</c:v>
                      </c:pt>
                      <c:pt idx="219">
                        <c:v>59.077079772949219</c:v>
                      </c:pt>
                      <c:pt idx="220">
                        <c:v>62.247894287109375</c:v>
                      </c:pt>
                      <c:pt idx="221">
                        <c:v>64.747886657714844</c:v>
                      </c:pt>
                      <c:pt idx="222">
                        <c:v>65.30126953125</c:v>
                      </c:pt>
                      <c:pt idx="223">
                        <c:v>66.050514221191406</c:v>
                      </c:pt>
                      <c:pt idx="224">
                        <c:v>65.473396301269531</c:v>
                      </c:pt>
                      <c:pt idx="225">
                        <c:v>64.53912353515625</c:v>
                      </c:pt>
                      <c:pt idx="226">
                        <c:v>64.526741027832031</c:v>
                      </c:pt>
                      <c:pt idx="227">
                        <c:v>61.475276947021484</c:v>
                      </c:pt>
                      <c:pt idx="228">
                        <c:v>49.459098815917969</c:v>
                      </c:pt>
                      <c:pt idx="229">
                        <c:v>19.44270133972168</c:v>
                      </c:pt>
                      <c:pt idx="230">
                        <c:v>13.961944580078125</c:v>
                      </c:pt>
                      <c:pt idx="231">
                        <c:v>15.952573776245117</c:v>
                      </c:pt>
                      <c:pt idx="232">
                        <c:v>37.899482727050781</c:v>
                      </c:pt>
                      <c:pt idx="233">
                        <c:v>42.586196899414063</c:v>
                      </c:pt>
                      <c:pt idx="234">
                        <c:v>49.03155517578125</c:v>
                      </c:pt>
                      <c:pt idx="235">
                        <c:v>49.496185302734375</c:v>
                      </c:pt>
                      <c:pt idx="236">
                        <c:v>57.104270935058594</c:v>
                      </c:pt>
                      <c:pt idx="237">
                        <c:v>58.491359710693359</c:v>
                      </c:pt>
                      <c:pt idx="238">
                        <c:v>56.5699462890625</c:v>
                      </c:pt>
                      <c:pt idx="239">
                        <c:v>54.105827331542969</c:v>
                      </c:pt>
                      <c:pt idx="240">
                        <c:v>56.083797454833984</c:v>
                      </c:pt>
                      <c:pt idx="241">
                        <c:v>58.532913208007812</c:v>
                      </c:pt>
                      <c:pt idx="242">
                        <c:v>60.173011779785156</c:v>
                      </c:pt>
                      <c:pt idx="243">
                        <c:v>60.698474884033203</c:v>
                      </c:pt>
                      <c:pt idx="244">
                        <c:v>60.732315063476563</c:v>
                      </c:pt>
                      <c:pt idx="245">
                        <c:v>59.948101043701172</c:v>
                      </c:pt>
                      <c:pt idx="246">
                        <c:v>59.388153076171875</c:v>
                      </c:pt>
                      <c:pt idx="247">
                        <c:v>59.182998657226563</c:v>
                      </c:pt>
                      <c:pt idx="248">
                        <c:v>58.253681182861328</c:v>
                      </c:pt>
                      <c:pt idx="249">
                        <c:v>56.306171417236328</c:v>
                      </c:pt>
                      <c:pt idx="250">
                        <c:v>57.730831146240234</c:v>
                      </c:pt>
                      <c:pt idx="251">
                        <c:v>57.663471221923828</c:v>
                      </c:pt>
                      <c:pt idx="252">
                        <c:v>58.937961578369141</c:v>
                      </c:pt>
                      <c:pt idx="253">
                        <c:v>60.787445068359375</c:v>
                      </c:pt>
                      <c:pt idx="254">
                        <c:v>61.909053802490234</c:v>
                      </c:pt>
                      <c:pt idx="255">
                        <c:v>64.316688537597656</c:v>
                      </c:pt>
                      <c:pt idx="256">
                        <c:v>52.448154449462891</c:v>
                      </c:pt>
                      <c:pt idx="257">
                        <c:v>62.97137451171875</c:v>
                      </c:pt>
                      <c:pt idx="258">
                        <c:v>49.132259368896484</c:v>
                      </c:pt>
                      <c:pt idx="259">
                        <c:v>61.106113433837891</c:v>
                      </c:pt>
                      <c:pt idx="260">
                        <c:v>66.427482604980469</c:v>
                      </c:pt>
                      <c:pt idx="261">
                        <c:v>68.398765563964844</c:v>
                      </c:pt>
                      <c:pt idx="262">
                        <c:v>67.998313903808594</c:v>
                      </c:pt>
                      <c:pt idx="263">
                        <c:v>68.03094482421875</c:v>
                      </c:pt>
                      <c:pt idx="264">
                        <c:v>67.630569458007813</c:v>
                      </c:pt>
                      <c:pt idx="265">
                        <c:v>68.096763610839844</c:v>
                      </c:pt>
                      <c:pt idx="266">
                        <c:v>67.806541442871094</c:v>
                      </c:pt>
                      <c:pt idx="267">
                        <c:v>65.315948486328125</c:v>
                      </c:pt>
                      <c:pt idx="268">
                        <c:v>68.371437072753906</c:v>
                      </c:pt>
                      <c:pt idx="269">
                        <c:v>69.870712280273438</c:v>
                      </c:pt>
                      <c:pt idx="270">
                        <c:v>72.683433532714844</c:v>
                      </c:pt>
                      <c:pt idx="271">
                        <c:v>74.10089111328125</c:v>
                      </c:pt>
                      <c:pt idx="272">
                        <c:v>74.801033020019531</c:v>
                      </c:pt>
                      <c:pt idx="273">
                        <c:v>69.936470031738281</c:v>
                      </c:pt>
                      <c:pt idx="274">
                        <c:v>68.787834167480469</c:v>
                      </c:pt>
                      <c:pt idx="275">
                        <c:v>74.694366455078125</c:v>
                      </c:pt>
                      <c:pt idx="276">
                        <c:v>76.451484680175781</c:v>
                      </c:pt>
                      <c:pt idx="277">
                        <c:v>78.702262878417969</c:v>
                      </c:pt>
                      <c:pt idx="278">
                        <c:v>81.718132019042969</c:v>
                      </c:pt>
                      <c:pt idx="279">
                        <c:v>87.21343994140625</c:v>
                      </c:pt>
                      <c:pt idx="280">
                        <c:v>91.253890991210937</c:v>
                      </c:pt>
                      <c:pt idx="281">
                        <c:v>92.239303588867187</c:v>
                      </c:pt>
                      <c:pt idx="282">
                        <c:v>92.959175109863281</c:v>
                      </c:pt>
                      <c:pt idx="283">
                        <c:v>93.711112976074219</c:v>
                      </c:pt>
                      <c:pt idx="284">
                        <c:v>94.23370361328125</c:v>
                      </c:pt>
                      <c:pt idx="285">
                        <c:v>94.494384765625</c:v>
                      </c:pt>
                      <c:pt idx="286">
                        <c:v>94.08074951171875</c:v>
                      </c:pt>
                      <c:pt idx="287">
                        <c:v>93.279541015625</c:v>
                      </c:pt>
                      <c:pt idx="288">
                        <c:v>92.737434387207031</c:v>
                      </c:pt>
                      <c:pt idx="289">
                        <c:v>96.454032897949219</c:v>
                      </c:pt>
                      <c:pt idx="290">
                        <c:v>97.705101013183594</c:v>
                      </c:pt>
                      <c:pt idx="291">
                        <c:v>99.363388061523438</c:v>
                      </c:pt>
                      <c:pt idx="292">
                        <c:v>99.463127136230469</c:v>
                      </c:pt>
                      <c:pt idx="293">
                        <c:v>99.205398559570313</c:v>
                      </c:pt>
                      <c:pt idx="294">
                        <c:v>99.238204956054688</c:v>
                      </c:pt>
                      <c:pt idx="295">
                        <c:v>99.885444641113281</c:v>
                      </c:pt>
                      <c:pt idx="296">
                        <c:v>100.07563781738281</c:v>
                      </c:pt>
                      <c:pt idx="297">
                        <c:v>100.19358825683594</c:v>
                      </c:pt>
                      <c:pt idx="298">
                        <c:v>99.219367980957031</c:v>
                      </c:pt>
                      <c:pt idx="299">
                        <c:v>98.667015075683594</c:v>
                      </c:pt>
                      <c:pt idx="300">
                        <c:v>96.468032836914063</c:v>
                      </c:pt>
                      <c:pt idx="301">
                        <c:v>95.730392456054688</c:v>
                      </c:pt>
                      <c:pt idx="302">
                        <c:v>77.314476013183594</c:v>
                      </c:pt>
                      <c:pt idx="303">
                        <c:v>67.711959838867187</c:v>
                      </c:pt>
                      <c:pt idx="304">
                        <c:v>78.094856262207031</c:v>
                      </c:pt>
                      <c:pt idx="305">
                        <c:v>93.313796997070312</c:v>
                      </c:pt>
                      <c:pt idx="306">
                        <c:v>91.790786743164062</c:v>
                      </c:pt>
                      <c:pt idx="307">
                        <c:v>91.57208251953125</c:v>
                      </c:pt>
                      <c:pt idx="308">
                        <c:v>91.432449340820313</c:v>
                      </c:pt>
                      <c:pt idx="309">
                        <c:v>91.249839782714844</c:v>
                      </c:pt>
                      <c:pt idx="310">
                        <c:v>92.173301696777344</c:v>
                      </c:pt>
                      <c:pt idx="311">
                        <c:v>94.140167236328125</c:v>
                      </c:pt>
                      <c:pt idx="312">
                        <c:v>93.355331420898438</c:v>
                      </c:pt>
                      <c:pt idx="313">
                        <c:v>92.684608459472656</c:v>
                      </c:pt>
                      <c:pt idx="314">
                        <c:v>91.542015075683594</c:v>
                      </c:pt>
                      <c:pt idx="315">
                        <c:v>91.256843566894531</c:v>
                      </c:pt>
                      <c:pt idx="316">
                        <c:v>90.725685119628906</c:v>
                      </c:pt>
                      <c:pt idx="317">
                        <c:v>90.10552978515625</c:v>
                      </c:pt>
                      <c:pt idx="318">
                        <c:v>90.215782165527344</c:v>
                      </c:pt>
                      <c:pt idx="319">
                        <c:v>89.864585876464844</c:v>
                      </c:pt>
                      <c:pt idx="320">
                        <c:v>90.26715087890625</c:v>
                      </c:pt>
                      <c:pt idx="321">
                        <c:v>91.43328857421875</c:v>
                      </c:pt>
                      <c:pt idx="322">
                        <c:v>86.767730712890625</c:v>
                      </c:pt>
                      <c:pt idx="323">
                        <c:v>89.69000244140625</c:v>
                      </c:pt>
                      <c:pt idx="324">
                        <c:v>90.336227416992188</c:v>
                      </c:pt>
                      <c:pt idx="325">
                        <c:v>88.619819641113281</c:v>
                      </c:pt>
                      <c:pt idx="326">
                        <c:v>88.090400695800781</c:v>
                      </c:pt>
                      <c:pt idx="327">
                        <c:v>95.059791564941406</c:v>
                      </c:pt>
                      <c:pt idx="328">
                        <c:v>96.566200256347656</c:v>
                      </c:pt>
                      <c:pt idx="329">
                        <c:v>96.458389282226563</c:v>
                      </c:pt>
                      <c:pt idx="330">
                        <c:v>96.641334533691406</c:v>
                      </c:pt>
                      <c:pt idx="331">
                        <c:v>96.308158874511719</c:v>
                      </c:pt>
                      <c:pt idx="332">
                        <c:v>89.788818359375</c:v>
                      </c:pt>
                      <c:pt idx="333">
                        <c:v>94.599075317382812</c:v>
                      </c:pt>
                      <c:pt idx="334">
                        <c:v>98.887916564941406</c:v>
                      </c:pt>
                      <c:pt idx="335">
                        <c:v>100.05181884765625</c:v>
                      </c:pt>
                      <c:pt idx="336">
                        <c:v>96.922470092773438</c:v>
                      </c:pt>
                      <c:pt idx="337">
                        <c:v>97.315650939941406</c:v>
                      </c:pt>
                      <c:pt idx="338">
                        <c:v>98.887275695800781</c:v>
                      </c:pt>
                      <c:pt idx="339">
                        <c:v>99.199409484863281</c:v>
                      </c:pt>
                      <c:pt idx="340">
                        <c:v>98.992118835449219</c:v>
                      </c:pt>
                      <c:pt idx="341">
                        <c:v>98.825645446777344</c:v>
                      </c:pt>
                      <c:pt idx="342">
                        <c:v>98.881843566894531</c:v>
                      </c:pt>
                      <c:pt idx="343">
                        <c:v>99.066558837890625</c:v>
                      </c:pt>
                      <c:pt idx="344">
                        <c:v>97.71563720703125</c:v>
                      </c:pt>
                      <c:pt idx="345">
                        <c:v>95.57220458984375</c:v>
                      </c:pt>
                      <c:pt idx="346">
                        <c:v>93.907493591308594</c:v>
                      </c:pt>
                      <c:pt idx="347">
                        <c:v>92.160987854003906</c:v>
                      </c:pt>
                      <c:pt idx="348">
                        <c:v>89.997756958007813</c:v>
                      </c:pt>
                      <c:pt idx="349">
                        <c:v>91.085960388183594</c:v>
                      </c:pt>
                      <c:pt idx="350">
                        <c:v>91.940994262695312</c:v>
                      </c:pt>
                      <c:pt idx="351">
                        <c:v>92.121124267578125</c:v>
                      </c:pt>
                      <c:pt idx="352">
                        <c:v>92.747138977050781</c:v>
                      </c:pt>
                      <c:pt idx="353">
                        <c:v>95.376083374023438</c:v>
                      </c:pt>
                      <c:pt idx="354">
                        <c:v>95.899131774902344</c:v>
                      </c:pt>
                      <c:pt idx="355">
                        <c:v>95.762847900390625</c:v>
                      </c:pt>
                      <c:pt idx="356">
                        <c:v>96.74285888671875</c:v>
                      </c:pt>
                      <c:pt idx="357">
                        <c:v>93.273208618164063</c:v>
                      </c:pt>
                      <c:pt idx="358">
                        <c:v>94.419273376464844</c:v>
                      </c:pt>
                      <c:pt idx="359">
                        <c:v>100.89374542236328</c:v>
                      </c:pt>
                      <c:pt idx="360">
                        <c:v>100.39163208007812</c:v>
                      </c:pt>
                      <c:pt idx="361">
                        <c:v>100.41182708740234</c:v>
                      </c:pt>
                      <c:pt idx="362">
                        <c:v>100.236083984375</c:v>
                      </c:pt>
                      <c:pt idx="363">
                        <c:v>100.44334411621094</c:v>
                      </c:pt>
                      <c:pt idx="364">
                        <c:v>99.657783508300781</c:v>
                      </c:pt>
                      <c:pt idx="365">
                        <c:v>99.949493408203125</c:v>
                      </c:pt>
                      <c:pt idx="366">
                        <c:v>99.073593139648438</c:v>
                      </c:pt>
                      <c:pt idx="367">
                        <c:v>99.601493835449219</c:v>
                      </c:pt>
                      <c:pt idx="368">
                        <c:v>100.03592681884766</c:v>
                      </c:pt>
                      <c:pt idx="369">
                        <c:v>100.11329650878906</c:v>
                      </c:pt>
                      <c:pt idx="370">
                        <c:v>101.34841156005859</c:v>
                      </c:pt>
                      <c:pt idx="371">
                        <c:v>100.66501617431641</c:v>
                      </c:pt>
                      <c:pt idx="372">
                        <c:v>100.20963287353516</c:v>
                      </c:pt>
                      <c:pt idx="373">
                        <c:v>101.2296142578125</c:v>
                      </c:pt>
                      <c:pt idx="374">
                        <c:v>101.22966003417969</c:v>
                      </c:pt>
                      <c:pt idx="375">
                        <c:v>100.78292846679687</c:v>
                      </c:pt>
                      <c:pt idx="376">
                        <c:v>101.10231018066406</c:v>
                      </c:pt>
                      <c:pt idx="377">
                        <c:v>99.25341796875</c:v>
                      </c:pt>
                      <c:pt idx="378">
                        <c:v>99.654312133789063</c:v>
                      </c:pt>
                      <c:pt idx="379">
                        <c:v>99.877555847167969</c:v>
                      </c:pt>
                      <c:pt idx="380">
                        <c:v>99.973243713378906</c:v>
                      </c:pt>
                      <c:pt idx="381">
                        <c:v>99.215324401855469</c:v>
                      </c:pt>
                      <c:pt idx="382">
                        <c:v>99.028480529785156</c:v>
                      </c:pt>
                      <c:pt idx="383">
                        <c:v>98.093940734863281</c:v>
                      </c:pt>
                      <c:pt idx="384">
                        <c:v>97.491744995117187</c:v>
                      </c:pt>
                      <c:pt idx="385">
                        <c:v>96.742805480957031</c:v>
                      </c:pt>
                      <c:pt idx="386">
                        <c:v>97.124076843261719</c:v>
                      </c:pt>
                      <c:pt idx="387">
                        <c:v>97.426551818847656</c:v>
                      </c:pt>
                      <c:pt idx="388">
                        <c:v>99.653778076171875</c:v>
                      </c:pt>
                      <c:pt idx="389">
                        <c:v>101.08711242675781</c:v>
                      </c:pt>
                      <c:pt idx="390">
                        <c:v>98.712135314941406</c:v>
                      </c:pt>
                      <c:pt idx="391">
                        <c:v>98.2493896484375</c:v>
                      </c:pt>
                      <c:pt idx="392">
                        <c:v>98.28961181640625</c:v>
                      </c:pt>
                      <c:pt idx="393">
                        <c:v>98.191726684570313</c:v>
                      </c:pt>
                      <c:pt idx="394">
                        <c:v>97.91217041015625</c:v>
                      </c:pt>
                      <c:pt idx="395">
                        <c:v>96.632331848144531</c:v>
                      </c:pt>
                      <c:pt idx="396">
                        <c:v>96.319046020507813</c:v>
                      </c:pt>
                      <c:pt idx="397">
                        <c:v>98.894401550292969</c:v>
                      </c:pt>
                      <c:pt idx="398">
                        <c:v>100.05410766601562</c:v>
                      </c:pt>
                      <c:pt idx="399">
                        <c:v>98.072212219238281</c:v>
                      </c:pt>
                      <c:pt idx="400">
                        <c:v>99.789543151855469</c:v>
                      </c:pt>
                      <c:pt idx="401">
                        <c:v>99.24127197265625</c:v>
                      </c:pt>
                      <c:pt idx="402">
                        <c:v>99.0272216796875</c:v>
                      </c:pt>
                      <c:pt idx="403">
                        <c:v>99.324012756347656</c:v>
                      </c:pt>
                      <c:pt idx="404">
                        <c:v>99.396011352539063</c:v>
                      </c:pt>
                      <c:pt idx="405">
                        <c:v>99.342781066894531</c:v>
                      </c:pt>
                      <c:pt idx="406">
                        <c:v>100.28562927246094</c:v>
                      </c:pt>
                      <c:pt idx="407">
                        <c:v>99.929534912109375</c:v>
                      </c:pt>
                      <c:pt idx="408">
                        <c:v>99.708847045898437</c:v>
                      </c:pt>
                      <c:pt idx="409">
                        <c:v>102.94382476806641</c:v>
                      </c:pt>
                      <c:pt idx="410">
                        <c:v>101.20425415039062</c:v>
                      </c:pt>
                      <c:pt idx="411">
                        <c:v>97.287887573242188</c:v>
                      </c:pt>
                      <c:pt idx="412">
                        <c:v>96.643020629882813</c:v>
                      </c:pt>
                      <c:pt idx="413">
                        <c:v>96.528755187988281</c:v>
                      </c:pt>
                      <c:pt idx="414">
                        <c:v>95.541976928710938</c:v>
                      </c:pt>
                      <c:pt idx="415">
                        <c:v>95.270797729492188</c:v>
                      </c:pt>
                      <c:pt idx="416">
                        <c:v>96.098831176757813</c:v>
                      </c:pt>
                      <c:pt idx="417">
                        <c:v>99.5650634765625</c:v>
                      </c:pt>
                      <c:pt idx="418">
                        <c:v>100.14723968505859</c:v>
                      </c:pt>
                      <c:pt idx="419">
                        <c:v>100.70143127441406</c:v>
                      </c:pt>
                      <c:pt idx="420">
                        <c:v>100.72127532958984</c:v>
                      </c:pt>
                      <c:pt idx="421">
                        <c:v>101.33634948730469</c:v>
                      </c:pt>
                      <c:pt idx="422">
                        <c:v>100.81708526611328</c:v>
                      </c:pt>
                      <c:pt idx="423">
                        <c:v>97.888343811035156</c:v>
                      </c:pt>
                      <c:pt idx="424">
                        <c:v>97.585159301757813</c:v>
                      </c:pt>
                      <c:pt idx="425">
                        <c:v>97.336570739746094</c:v>
                      </c:pt>
                      <c:pt idx="426">
                        <c:v>96.890571594238281</c:v>
                      </c:pt>
                      <c:pt idx="427">
                        <c:v>94.021461486816406</c:v>
                      </c:pt>
                      <c:pt idx="428">
                        <c:v>94.572341918945313</c:v>
                      </c:pt>
                      <c:pt idx="429">
                        <c:v>95.491737365722656</c:v>
                      </c:pt>
                      <c:pt idx="430">
                        <c:v>98.091537475585937</c:v>
                      </c:pt>
                      <c:pt idx="431">
                        <c:v>98.194816589355469</c:v>
                      </c:pt>
                      <c:pt idx="432">
                        <c:v>96.150077819824219</c:v>
                      </c:pt>
                      <c:pt idx="433">
                        <c:v>92.837654113769531</c:v>
                      </c:pt>
                      <c:pt idx="434">
                        <c:v>91.338340759277344</c:v>
                      </c:pt>
                      <c:pt idx="435">
                        <c:v>91.268440246582031</c:v>
                      </c:pt>
                      <c:pt idx="436">
                        <c:v>91.350509643554688</c:v>
                      </c:pt>
                      <c:pt idx="437">
                        <c:v>91.281501770019531</c:v>
                      </c:pt>
                      <c:pt idx="438">
                        <c:v>90.637321472167969</c:v>
                      </c:pt>
                      <c:pt idx="439">
                        <c:v>90.025978088378906</c:v>
                      </c:pt>
                      <c:pt idx="440">
                        <c:v>89.979766845703125</c:v>
                      </c:pt>
                      <c:pt idx="441">
                        <c:v>89.833702087402344</c:v>
                      </c:pt>
                      <c:pt idx="442">
                        <c:v>89.292869567871094</c:v>
                      </c:pt>
                      <c:pt idx="443">
                        <c:v>88.571510314941406</c:v>
                      </c:pt>
                      <c:pt idx="444">
                        <c:v>88.559829711914062</c:v>
                      </c:pt>
                      <c:pt idx="445">
                        <c:v>90.883346557617188</c:v>
                      </c:pt>
                      <c:pt idx="446">
                        <c:v>89.156356811523438</c:v>
                      </c:pt>
                      <c:pt idx="447">
                        <c:v>87.48260498046875</c:v>
                      </c:pt>
                      <c:pt idx="448">
                        <c:v>88.933967590332031</c:v>
                      </c:pt>
                      <c:pt idx="449">
                        <c:v>90.217681884765625</c:v>
                      </c:pt>
                      <c:pt idx="450">
                        <c:v>89.942008972167969</c:v>
                      </c:pt>
                      <c:pt idx="451">
                        <c:v>91.404693603515625</c:v>
                      </c:pt>
                      <c:pt idx="452">
                        <c:v>92.548873901367188</c:v>
                      </c:pt>
                      <c:pt idx="453">
                        <c:v>91.554031372070313</c:v>
                      </c:pt>
                      <c:pt idx="454">
                        <c:v>92.136833190917969</c:v>
                      </c:pt>
                      <c:pt idx="455">
                        <c:v>93.124977111816406</c:v>
                      </c:pt>
                      <c:pt idx="456">
                        <c:v>93.647445678710938</c:v>
                      </c:pt>
                      <c:pt idx="457">
                        <c:v>94.186027526855469</c:v>
                      </c:pt>
                      <c:pt idx="458">
                        <c:v>94.727218627929688</c:v>
                      </c:pt>
                      <c:pt idx="459">
                        <c:v>94.959403991699219</c:v>
                      </c:pt>
                      <c:pt idx="460">
                        <c:v>100.97563934326172</c:v>
                      </c:pt>
                      <c:pt idx="461">
                        <c:v>99.684608459472656</c:v>
                      </c:pt>
                      <c:pt idx="462">
                        <c:v>102.14266967773437</c:v>
                      </c:pt>
                      <c:pt idx="463">
                        <c:v>100.27341461181641</c:v>
                      </c:pt>
                      <c:pt idx="464">
                        <c:v>97.951225280761719</c:v>
                      </c:pt>
                      <c:pt idx="465">
                        <c:v>97.815032958984375</c:v>
                      </c:pt>
                      <c:pt idx="466">
                        <c:v>96.59368896484375</c:v>
                      </c:pt>
                      <c:pt idx="467">
                        <c:v>96.425613403320313</c:v>
                      </c:pt>
                      <c:pt idx="468">
                        <c:v>99.7169189453125</c:v>
                      </c:pt>
                      <c:pt idx="469">
                        <c:v>102.14262390136719</c:v>
                      </c:pt>
                      <c:pt idx="470">
                        <c:v>101.38632965087891</c:v>
                      </c:pt>
                      <c:pt idx="471">
                        <c:v>100.87162017822266</c:v>
                      </c:pt>
                      <c:pt idx="472">
                        <c:v>100.90772247314453</c:v>
                      </c:pt>
                      <c:pt idx="473">
                        <c:v>100.21827697753906</c:v>
                      </c:pt>
                      <c:pt idx="474">
                        <c:v>100.08956146240234</c:v>
                      </c:pt>
                      <c:pt idx="475">
                        <c:v>101.37161254882812</c:v>
                      </c:pt>
                      <c:pt idx="476">
                        <c:v>103.08181762695312</c:v>
                      </c:pt>
                      <c:pt idx="477">
                        <c:v>102.96469879150391</c:v>
                      </c:pt>
                      <c:pt idx="478">
                        <c:v>102.78836059570312</c:v>
                      </c:pt>
                      <c:pt idx="479">
                        <c:v>100.48426055908203</c:v>
                      </c:pt>
                      <c:pt idx="480">
                        <c:v>100.53501892089844</c:v>
                      </c:pt>
                      <c:pt idx="481">
                        <c:v>100.05387878417969</c:v>
                      </c:pt>
                      <c:pt idx="482">
                        <c:v>100.55306243896484</c:v>
                      </c:pt>
                      <c:pt idx="483">
                        <c:v>101.25004577636719</c:v>
                      </c:pt>
                      <c:pt idx="484">
                        <c:v>101.98542785644531</c:v>
                      </c:pt>
                      <c:pt idx="485">
                        <c:v>100.97777557373047</c:v>
                      </c:pt>
                      <c:pt idx="486">
                        <c:v>98.938117980957031</c:v>
                      </c:pt>
                      <c:pt idx="487">
                        <c:v>89.570610046386719</c:v>
                      </c:pt>
                      <c:pt idx="488">
                        <c:v>86.696952819824219</c:v>
                      </c:pt>
                      <c:pt idx="489">
                        <c:v>89.467948913574219</c:v>
                      </c:pt>
                      <c:pt idx="490">
                        <c:v>88.813789367675781</c:v>
                      </c:pt>
                      <c:pt idx="491">
                        <c:v>89.581436157226563</c:v>
                      </c:pt>
                      <c:pt idx="492">
                        <c:v>88.023651123046875</c:v>
                      </c:pt>
                      <c:pt idx="493">
                        <c:v>89.330673217773438</c:v>
                      </c:pt>
                      <c:pt idx="494">
                        <c:v>85.874961853027344</c:v>
                      </c:pt>
                      <c:pt idx="495">
                        <c:v>80.703765869140625</c:v>
                      </c:pt>
                      <c:pt idx="496">
                        <c:v>53.594764709472656</c:v>
                      </c:pt>
                      <c:pt idx="497">
                        <c:v>41.304237365722656</c:v>
                      </c:pt>
                      <c:pt idx="498">
                        <c:v>44.411479949951172</c:v>
                      </c:pt>
                      <c:pt idx="499">
                        <c:v>45.733638763427734</c:v>
                      </c:pt>
                      <c:pt idx="500">
                        <c:v>43.622463226318359</c:v>
                      </c:pt>
                      <c:pt idx="501">
                        <c:v>46.994594573974609</c:v>
                      </c:pt>
                      <c:pt idx="502">
                        <c:v>46.787952423095703</c:v>
                      </c:pt>
                      <c:pt idx="503">
                        <c:v>41.911388397216797</c:v>
                      </c:pt>
                      <c:pt idx="504">
                        <c:v>34.279838562011719</c:v>
                      </c:pt>
                      <c:pt idx="505">
                        <c:v>33.917938232421875</c:v>
                      </c:pt>
                      <c:pt idx="506">
                        <c:v>31.884727478027344</c:v>
                      </c:pt>
                      <c:pt idx="507">
                        <c:v>32.588340759277344</c:v>
                      </c:pt>
                      <c:pt idx="508">
                        <c:v>32.175941467285156</c:v>
                      </c:pt>
                      <c:pt idx="509">
                        <c:v>29.947414398193359</c:v>
                      </c:pt>
                      <c:pt idx="510">
                        <c:v>41.032470703125</c:v>
                      </c:pt>
                      <c:pt idx="511">
                        <c:v>49.425529479980469</c:v>
                      </c:pt>
                      <c:pt idx="512">
                        <c:v>52.972145080566406</c:v>
                      </c:pt>
                      <c:pt idx="513">
                        <c:v>57.279766082763672</c:v>
                      </c:pt>
                      <c:pt idx="514">
                        <c:v>58.048381805419922</c:v>
                      </c:pt>
                      <c:pt idx="515">
                        <c:v>54.305900573730469</c:v>
                      </c:pt>
                      <c:pt idx="516">
                        <c:v>57.009510040283203</c:v>
                      </c:pt>
                      <c:pt idx="517">
                        <c:v>56.824424743652344</c:v>
                      </c:pt>
                      <c:pt idx="518">
                        <c:v>55.392498016357422</c:v>
                      </c:pt>
                      <c:pt idx="519">
                        <c:v>58.071071624755859</c:v>
                      </c:pt>
                      <c:pt idx="520">
                        <c:v>55.934230804443359</c:v>
                      </c:pt>
                      <c:pt idx="521">
                        <c:v>54.582763671875</c:v>
                      </c:pt>
                      <c:pt idx="522">
                        <c:v>54.115406036376953</c:v>
                      </c:pt>
                      <c:pt idx="523">
                        <c:v>58.586994171142578</c:v>
                      </c:pt>
                      <c:pt idx="524">
                        <c:v>57.133167266845703</c:v>
                      </c:pt>
                      <c:pt idx="525">
                        <c:v>55.112236022949219</c:v>
                      </c:pt>
                      <c:pt idx="526">
                        <c:v>51.946285247802734</c:v>
                      </c:pt>
                      <c:pt idx="527">
                        <c:v>48.106067657470703</c:v>
                      </c:pt>
                      <c:pt idx="528">
                        <c:v>44.475437164306641</c:v>
                      </c:pt>
                      <c:pt idx="529">
                        <c:v>47.120941162109375</c:v>
                      </c:pt>
                      <c:pt idx="530">
                        <c:v>49.969963073730469</c:v>
                      </c:pt>
                      <c:pt idx="531">
                        <c:v>53.466209411621094</c:v>
                      </c:pt>
                      <c:pt idx="532">
                        <c:v>58.468471527099609</c:v>
                      </c:pt>
                      <c:pt idx="533">
                        <c:v>62.204071044921875</c:v>
                      </c:pt>
                      <c:pt idx="534">
                        <c:v>64.089813232421875</c:v>
                      </c:pt>
                      <c:pt idx="535">
                        <c:v>66.013809204101563</c:v>
                      </c:pt>
                      <c:pt idx="536">
                        <c:v>73.462188720703125</c:v>
                      </c:pt>
                      <c:pt idx="537">
                        <c:v>78.794944763183594</c:v>
                      </c:pt>
                      <c:pt idx="538">
                        <c:v>79.656044006347656</c:v>
                      </c:pt>
                      <c:pt idx="539">
                        <c:v>81.21270751953125</c:v>
                      </c:pt>
                      <c:pt idx="540">
                        <c:v>92.148681640625</c:v>
                      </c:pt>
                      <c:pt idx="541">
                        <c:v>87.747764587402344</c:v>
                      </c:pt>
                      <c:pt idx="542">
                        <c:v>87.476943969726563</c:v>
                      </c:pt>
                      <c:pt idx="543">
                        <c:v>88.894279479980469</c:v>
                      </c:pt>
                      <c:pt idx="544">
                        <c:v>85.1099853515625</c:v>
                      </c:pt>
                      <c:pt idx="545">
                        <c:v>87.422889709472656</c:v>
                      </c:pt>
                      <c:pt idx="546">
                        <c:v>86.730789184570313</c:v>
                      </c:pt>
                      <c:pt idx="547">
                        <c:v>86.61285400390625</c:v>
                      </c:pt>
                      <c:pt idx="548">
                        <c:v>86.547332763671875</c:v>
                      </c:pt>
                      <c:pt idx="549">
                        <c:v>86.730888366699219</c:v>
                      </c:pt>
                      <c:pt idx="550">
                        <c:v>87.572174072265625</c:v>
                      </c:pt>
                      <c:pt idx="551">
                        <c:v>89.033821105957031</c:v>
                      </c:pt>
                      <c:pt idx="552">
                        <c:v>89.973716735839844</c:v>
                      </c:pt>
                      <c:pt idx="553">
                        <c:v>95.264556884765625</c:v>
                      </c:pt>
                      <c:pt idx="554">
                        <c:v>92.448417663574219</c:v>
                      </c:pt>
                      <c:pt idx="555">
                        <c:v>92.227287292480469</c:v>
                      </c:pt>
                      <c:pt idx="556">
                        <c:v>90.744804382324219</c:v>
                      </c:pt>
                      <c:pt idx="557">
                        <c:v>85.99920654296875</c:v>
                      </c:pt>
                      <c:pt idx="558">
                        <c:v>77.845985412597656</c:v>
                      </c:pt>
                      <c:pt idx="559">
                        <c:v>73.140541076660156</c:v>
                      </c:pt>
                      <c:pt idx="560">
                        <c:v>74.076713562011719</c:v>
                      </c:pt>
                      <c:pt idx="561">
                        <c:v>70.983070373535156</c:v>
                      </c:pt>
                      <c:pt idx="562">
                        <c:v>63.748363494873047</c:v>
                      </c:pt>
                      <c:pt idx="563">
                        <c:v>59.193531036376953</c:v>
                      </c:pt>
                      <c:pt idx="564">
                        <c:v>55.76055908203125</c:v>
                      </c:pt>
                      <c:pt idx="565">
                        <c:v>51.604824066162109</c:v>
                      </c:pt>
                      <c:pt idx="566">
                        <c:v>46.583293914794922</c:v>
                      </c:pt>
                      <c:pt idx="567">
                        <c:v>46.657115936279297</c:v>
                      </c:pt>
                      <c:pt idx="568">
                        <c:v>45.687309265136719</c:v>
                      </c:pt>
                      <c:pt idx="569">
                        <c:v>45.084201812744141</c:v>
                      </c:pt>
                      <c:pt idx="570">
                        <c:v>44.370334625244141</c:v>
                      </c:pt>
                      <c:pt idx="571">
                        <c:v>40.370525360107422</c:v>
                      </c:pt>
                      <c:pt idx="572">
                        <c:v>39.813106536865234</c:v>
                      </c:pt>
                      <c:pt idx="573">
                        <c:v>38.774154663085938</c:v>
                      </c:pt>
                      <c:pt idx="574">
                        <c:v>45.895305633544922</c:v>
                      </c:pt>
                      <c:pt idx="575">
                        <c:v>45.492527008056641</c:v>
                      </c:pt>
                      <c:pt idx="576">
                        <c:v>40.562568664550781</c:v>
                      </c:pt>
                      <c:pt idx="577">
                        <c:v>39.403263092041016</c:v>
                      </c:pt>
                      <c:pt idx="578">
                        <c:v>39.186141967773438</c:v>
                      </c:pt>
                      <c:pt idx="579">
                        <c:v>39.155448913574219</c:v>
                      </c:pt>
                      <c:pt idx="580">
                        <c:v>39.809314727783203</c:v>
                      </c:pt>
                      <c:pt idx="581">
                        <c:v>36.984867095947266</c:v>
                      </c:pt>
                      <c:pt idx="582">
                        <c:v>38.069713592529297</c:v>
                      </c:pt>
                      <c:pt idx="583">
                        <c:v>37.171390533447266</c:v>
                      </c:pt>
                      <c:pt idx="584">
                        <c:v>31.743160247802734</c:v>
                      </c:pt>
                      <c:pt idx="585">
                        <c:v>29.08697509765625</c:v>
                      </c:pt>
                      <c:pt idx="586">
                        <c:v>24.281173706054687</c:v>
                      </c:pt>
                      <c:pt idx="587">
                        <c:v>25.708211898803711</c:v>
                      </c:pt>
                      <c:pt idx="588">
                        <c:v>27.421489715576172</c:v>
                      </c:pt>
                      <c:pt idx="589">
                        <c:v>27.770193099975586</c:v>
                      </c:pt>
                      <c:pt idx="590">
                        <c:v>27.970237731933594</c:v>
                      </c:pt>
                      <c:pt idx="591">
                        <c:v>24.162075042724609</c:v>
                      </c:pt>
                      <c:pt idx="592">
                        <c:v>24.960948944091797</c:v>
                      </c:pt>
                      <c:pt idx="593">
                        <c:v>24.644168853759766</c:v>
                      </c:pt>
                      <c:pt idx="594">
                        <c:v>24.248003005981445</c:v>
                      </c:pt>
                      <c:pt idx="595">
                        <c:v>22.449710845947266</c:v>
                      </c:pt>
                      <c:pt idx="596">
                        <c:v>22.361541748046875</c:v>
                      </c:pt>
                      <c:pt idx="597">
                        <c:v>22.723489761352539</c:v>
                      </c:pt>
                      <c:pt idx="598">
                        <c:v>21.450069427490234</c:v>
                      </c:pt>
                      <c:pt idx="599">
                        <c:v>21.196517944335938</c:v>
                      </c:pt>
                      <c:pt idx="600">
                        <c:v>22.676067352294922</c:v>
                      </c:pt>
                      <c:pt idx="601">
                        <c:v>24.223661422729492</c:v>
                      </c:pt>
                      <c:pt idx="602">
                        <c:v>23.242559432983398</c:v>
                      </c:pt>
                      <c:pt idx="603">
                        <c:v>22.976133346557617</c:v>
                      </c:pt>
                      <c:pt idx="604">
                        <c:v>23.341596603393555</c:v>
                      </c:pt>
                      <c:pt idx="605">
                        <c:v>21.424982070922852</c:v>
                      </c:pt>
                      <c:pt idx="606">
                        <c:v>18.959049224853516</c:v>
                      </c:pt>
                      <c:pt idx="607">
                        <c:v>18.716264724731445</c:v>
                      </c:pt>
                      <c:pt idx="608">
                        <c:v>17.836086273193359</c:v>
                      </c:pt>
                      <c:pt idx="609">
                        <c:v>18.039484024047852</c:v>
                      </c:pt>
                      <c:pt idx="610">
                        <c:v>14.956945419311523</c:v>
                      </c:pt>
                      <c:pt idx="611">
                        <c:v>19.0343017578125</c:v>
                      </c:pt>
                      <c:pt idx="612">
                        <c:v>21.447021484375</c:v>
                      </c:pt>
                      <c:pt idx="613">
                        <c:v>22.036619186401367</c:v>
                      </c:pt>
                      <c:pt idx="614">
                        <c:v>23.034074783325195</c:v>
                      </c:pt>
                      <c:pt idx="615">
                        <c:v>23.491230010986328</c:v>
                      </c:pt>
                      <c:pt idx="616">
                        <c:v>23.449636459350586</c:v>
                      </c:pt>
                      <c:pt idx="617">
                        <c:v>23.594402313232422</c:v>
                      </c:pt>
                      <c:pt idx="618">
                        <c:v>22.168834686279297</c:v>
                      </c:pt>
                      <c:pt idx="619">
                        <c:v>22.082614898681641</c:v>
                      </c:pt>
                      <c:pt idx="620">
                        <c:v>19.944309234619141</c:v>
                      </c:pt>
                      <c:pt idx="621">
                        <c:v>18.749652862548828</c:v>
                      </c:pt>
                      <c:pt idx="622">
                        <c:v>17.29833984375</c:v>
                      </c:pt>
                      <c:pt idx="623">
                        <c:v>19.507408142089844</c:v>
                      </c:pt>
                      <c:pt idx="624">
                        <c:v>21.728734970092773</c:v>
                      </c:pt>
                      <c:pt idx="625">
                        <c:v>25.743991851806641</c:v>
                      </c:pt>
                      <c:pt idx="626">
                        <c:v>28.005317687988281</c:v>
                      </c:pt>
                      <c:pt idx="627">
                        <c:v>27.030923843383789</c:v>
                      </c:pt>
                      <c:pt idx="628">
                        <c:v>27.302446365356445</c:v>
                      </c:pt>
                      <c:pt idx="629">
                        <c:v>26.247779846191406</c:v>
                      </c:pt>
                      <c:pt idx="630">
                        <c:v>24.209091186523438</c:v>
                      </c:pt>
                      <c:pt idx="631">
                        <c:v>23.074357986450195</c:v>
                      </c:pt>
                      <c:pt idx="632">
                        <c:v>21.560670852661133</c:v>
                      </c:pt>
                      <c:pt idx="633">
                        <c:v>23.431327819824219</c:v>
                      </c:pt>
                      <c:pt idx="634">
                        <c:v>25.267210006713867</c:v>
                      </c:pt>
                      <c:pt idx="635">
                        <c:v>37.4100341796875</c:v>
                      </c:pt>
                      <c:pt idx="636">
                        <c:v>38.744182586669922</c:v>
                      </c:pt>
                      <c:pt idx="637">
                        <c:v>37.606090545654297</c:v>
                      </c:pt>
                      <c:pt idx="638">
                        <c:v>35.199813842773438</c:v>
                      </c:pt>
                      <c:pt idx="639">
                        <c:v>34.475284576416016</c:v>
                      </c:pt>
                      <c:pt idx="640">
                        <c:v>34.8267822265625</c:v>
                      </c:pt>
                      <c:pt idx="641">
                        <c:v>35.477859497070313</c:v>
                      </c:pt>
                      <c:pt idx="642">
                        <c:v>35.935909271240234</c:v>
                      </c:pt>
                      <c:pt idx="643">
                        <c:v>36.947002410888672</c:v>
                      </c:pt>
                      <c:pt idx="644">
                        <c:v>36.529342651367188</c:v>
                      </c:pt>
                      <c:pt idx="645">
                        <c:v>35.05560302734375</c:v>
                      </c:pt>
                      <c:pt idx="646">
                        <c:v>32.424114227294922</c:v>
                      </c:pt>
                      <c:pt idx="647">
                        <c:v>32.128929138183594</c:v>
                      </c:pt>
                      <c:pt idx="648">
                        <c:v>34.769424438476563</c:v>
                      </c:pt>
                      <c:pt idx="649">
                        <c:v>42.77880859375</c:v>
                      </c:pt>
                      <c:pt idx="650">
                        <c:v>47.499248504638672</c:v>
                      </c:pt>
                      <c:pt idx="651">
                        <c:v>48.104904174804688</c:v>
                      </c:pt>
                      <c:pt idx="652">
                        <c:v>47.888339996337891</c:v>
                      </c:pt>
                      <c:pt idx="653">
                        <c:v>50.715824127197266</c:v>
                      </c:pt>
                      <c:pt idx="654">
                        <c:v>54.731227874755859</c:v>
                      </c:pt>
                      <c:pt idx="655">
                        <c:v>55.385284423828125</c:v>
                      </c:pt>
                      <c:pt idx="656">
                        <c:v>55.597862243652344</c:v>
                      </c:pt>
                      <c:pt idx="657">
                        <c:v>55.157215118408203</c:v>
                      </c:pt>
                      <c:pt idx="658">
                        <c:v>55.148693084716797</c:v>
                      </c:pt>
                      <c:pt idx="659">
                        <c:v>55.222721099853516</c:v>
                      </c:pt>
                      <c:pt idx="660">
                        <c:v>55.456409454345703</c:v>
                      </c:pt>
                      <c:pt idx="661">
                        <c:v>57.183567047119141</c:v>
                      </c:pt>
                      <c:pt idx="662">
                        <c:v>57.400733947753906</c:v>
                      </c:pt>
                      <c:pt idx="663">
                        <c:v>57.200443267822266</c:v>
                      </c:pt>
                      <c:pt idx="664">
                        <c:v>55.366878509521484</c:v>
                      </c:pt>
                      <c:pt idx="665">
                        <c:v>57.912471771240234</c:v>
                      </c:pt>
                      <c:pt idx="666">
                        <c:v>62.308792114257812</c:v>
                      </c:pt>
                      <c:pt idx="667">
                        <c:v>58.686820983886719</c:v>
                      </c:pt>
                      <c:pt idx="668">
                        <c:v>58.731853485107422</c:v>
                      </c:pt>
                      <c:pt idx="669">
                        <c:v>57.279212951660156</c:v>
                      </c:pt>
                      <c:pt idx="670">
                        <c:v>58.699378967285156</c:v>
                      </c:pt>
                      <c:pt idx="671">
                        <c:v>60.122566223144531</c:v>
                      </c:pt>
                      <c:pt idx="672">
                        <c:v>62.104827880859375</c:v>
                      </c:pt>
                      <c:pt idx="673">
                        <c:v>64.844078063964844</c:v>
                      </c:pt>
                      <c:pt idx="674">
                        <c:v>65.511611938476562</c:v>
                      </c:pt>
                      <c:pt idx="675">
                        <c:v>66.095207214355469</c:v>
                      </c:pt>
                      <c:pt idx="676">
                        <c:v>67.3765869140625</c:v>
                      </c:pt>
                      <c:pt idx="677">
                        <c:v>66.885398864746094</c:v>
                      </c:pt>
                      <c:pt idx="678">
                        <c:v>65.106163024902344</c:v>
                      </c:pt>
                      <c:pt idx="679">
                        <c:v>64.891380310058594</c:v>
                      </c:pt>
                      <c:pt idx="680">
                        <c:v>64.8101806640625</c:v>
                      </c:pt>
                      <c:pt idx="681">
                        <c:v>61.550716400146484</c:v>
                      </c:pt>
                      <c:pt idx="682">
                        <c:v>65.205482482910156</c:v>
                      </c:pt>
                      <c:pt idx="683">
                        <c:v>65.2259521484375</c:v>
                      </c:pt>
                      <c:pt idx="684">
                        <c:v>65.638763427734375</c:v>
                      </c:pt>
                      <c:pt idx="685">
                        <c:v>64.658973693847656</c:v>
                      </c:pt>
                      <c:pt idx="686">
                        <c:v>67.46197509765625</c:v>
                      </c:pt>
                      <c:pt idx="687">
                        <c:v>68.465347290039062</c:v>
                      </c:pt>
                      <c:pt idx="688">
                        <c:v>66.796844482421875</c:v>
                      </c:pt>
                      <c:pt idx="689">
                        <c:v>66.773475646972656</c:v>
                      </c:pt>
                      <c:pt idx="690">
                        <c:v>69.304946899414062</c:v>
                      </c:pt>
                      <c:pt idx="691">
                        <c:v>65.895820617675781</c:v>
                      </c:pt>
                      <c:pt idx="692">
                        <c:v>68.757843017578125</c:v>
                      </c:pt>
                      <c:pt idx="693">
                        <c:v>67.589302062988281</c:v>
                      </c:pt>
                      <c:pt idx="694">
                        <c:v>65.869651794433594</c:v>
                      </c:pt>
                      <c:pt idx="695">
                        <c:v>67.706550598144531</c:v>
                      </c:pt>
                      <c:pt idx="696">
                        <c:v>68.866439819335938</c:v>
                      </c:pt>
                      <c:pt idx="697">
                        <c:v>63.870079040527344</c:v>
                      </c:pt>
                      <c:pt idx="698">
                        <c:v>63.917850494384766</c:v>
                      </c:pt>
                      <c:pt idx="699">
                        <c:v>53.156452178955078</c:v>
                      </c:pt>
                      <c:pt idx="700">
                        <c:v>53.087703704833984</c:v>
                      </c:pt>
                      <c:pt idx="701">
                        <c:v>58.394184112548828</c:v>
                      </c:pt>
                      <c:pt idx="702">
                        <c:v>62.853855133056641</c:v>
                      </c:pt>
                      <c:pt idx="703">
                        <c:v>52.627918243408203</c:v>
                      </c:pt>
                      <c:pt idx="704">
                        <c:v>56.946922302246094</c:v>
                      </c:pt>
                      <c:pt idx="705">
                        <c:v>56.980922698974609</c:v>
                      </c:pt>
                      <c:pt idx="706">
                        <c:v>56.107406616210938</c:v>
                      </c:pt>
                      <c:pt idx="707">
                        <c:v>41.9161376953125</c:v>
                      </c:pt>
                      <c:pt idx="708">
                        <c:v>40.774135589599609</c:v>
                      </c:pt>
                      <c:pt idx="709">
                        <c:v>43.414035797119141</c:v>
                      </c:pt>
                      <c:pt idx="710">
                        <c:v>43.588466644287109</c:v>
                      </c:pt>
                      <c:pt idx="711">
                        <c:v>39.924701690673828</c:v>
                      </c:pt>
                      <c:pt idx="712">
                        <c:v>46.165870666503906</c:v>
                      </c:pt>
                      <c:pt idx="713">
                        <c:v>42.637172698974609</c:v>
                      </c:pt>
                      <c:pt idx="714">
                        <c:v>46.987144470214844</c:v>
                      </c:pt>
                      <c:pt idx="715">
                        <c:v>32.764621734619141</c:v>
                      </c:pt>
                      <c:pt idx="716">
                        <c:v>20.725467681884766</c:v>
                      </c:pt>
                      <c:pt idx="717">
                        <c:v>19.211343765258789</c:v>
                      </c:pt>
                      <c:pt idx="718">
                        <c:v>10.389994621276855</c:v>
                      </c:pt>
                      <c:pt idx="719">
                        <c:v>5.0444808006286621</c:v>
                      </c:pt>
                      <c:pt idx="720">
                        <c:v>4.872037410736084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Data'!$I$32</c15:sqref>
                        </c15:formulaRef>
                      </c:ext>
                    </c:extLst>
                    <c:strCache>
                      <c:ptCount val="1"/>
                      <c:pt idx="0">
                        <c:v>March 2008</c:v>
                      </c:pt>
                    </c:strCache>
                  </c:strRef>
                </c:tx>
                <c:spPr>
                  <a:ln w="19050" cap="rnd">
                    <a:solidFill>
                      <a:srgbClr val="00B05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Data'!$C$33:$C$753</c15:sqref>
                        </c15:formulaRef>
                      </c:ext>
                    </c:extLst>
                    <c:numCache>
                      <c:formatCode>0.0</c:formatCode>
                      <c:ptCount val="721"/>
                      <c:pt idx="0">
                        <c:v>5.6150001525878908E-2</c:v>
                      </c:pt>
                      <c:pt idx="1">
                        <c:v>0.12005000305175781</c:v>
                      </c:pt>
                      <c:pt idx="2">
                        <c:v>0.12659000396728515</c:v>
                      </c:pt>
                      <c:pt idx="3">
                        <c:v>0.1704300079345703</c:v>
                      </c:pt>
                      <c:pt idx="4">
                        <c:v>0.21044000244140626</c:v>
                      </c:pt>
                      <c:pt idx="5">
                        <c:v>0.23624999999999999</c:v>
                      </c:pt>
                      <c:pt idx="6">
                        <c:v>0.31189001464843752</c:v>
                      </c:pt>
                      <c:pt idx="7">
                        <c:v>0.31813000488281251</c:v>
                      </c:pt>
                      <c:pt idx="8">
                        <c:v>0.32405999755859377</c:v>
                      </c:pt>
                      <c:pt idx="9">
                        <c:v>0.32998001098632812</c:v>
                      </c:pt>
                      <c:pt idx="10">
                        <c:v>0.34182000732421874</c:v>
                      </c:pt>
                      <c:pt idx="11">
                        <c:v>0.36549002075195314</c:v>
                      </c:pt>
                      <c:pt idx="12">
                        <c:v>0.40070001220703128</c:v>
                      </c:pt>
                      <c:pt idx="13">
                        <c:v>0.5327200317382812</c:v>
                      </c:pt>
                      <c:pt idx="14">
                        <c:v>0.54856005859375001</c:v>
                      </c:pt>
                      <c:pt idx="15">
                        <c:v>0.56439007568359378</c:v>
                      </c:pt>
                      <c:pt idx="16">
                        <c:v>0.60798010253906254</c:v>
                      </c:pt>
                      <c:pt idx="17">
                        <c:v>0.64296008300781249</c:v>
                      </c:pt>
                      <c:pt idx="18">
                        <c:v>0.76620007324218753</c:v>
                      </c:pt>
                      <c:pt idx="19">
                        <c:v>0.78467004394531248</c:v>
                      </c:pt>
                      <c:pt idx="20">
                        <c:v>0.81342004394531253</c:v>
                      </c:pt>
                      <c:pt idx="21">
                        <c:v>0.85009002685546875</c:v>
                      </c:pt>
                      <c:pt idx="22">
                        <c:v>0.86194000244140623</c:v>
                      </c:pt>
                      <c:pt idx="23">
                        <c:v>0.8801400146484375</c:v>
                      </c:pt>
                      <c:pt idx="24">
                        <c:v>0.88520001220703126</c:v>
                      </c:pt>
                      <c:pt idx="25">
                        <c:v>0.90298004150390621</c:v>
                      </c:pt>
                      <c:pt idx="26">
                        <c:v>0.92406005859374996</c:v>
                      </c:pt>
                      <c:pt idx="27">
                        <c:v>0.93436004638671877</c:v>
                      </c:pt>
                      <c:pt idx="28">
                        <c:v>0.95875006103515625</c:v>
                      </c:pt>
                      <c:pt idx="29">
                        <c:v>0.98314007568359374</c:v>
                      </c:pt>
                      <c:pt idx="30">
                        <c:v>1.0024600830078125</c:v>
                      </c:pt>
                      <c:pt idx="31">
                        <c:v>1.0266301269531251</c:v>
                      </c:pt>
                      <c:pt idx="32">
                        <c:v>1.112080078125</c:v>
                      </c:pt>
                      <c:pt idx="33">
                        <c:v>1.1568000488281249</c:v>
                      </c:pt>
                      <c:pt idx="34">
                        <c:v>1.1815</c:v>
                      </c:pt>
                      <c:pt idx="35">
                        <c:v>1.1867299804687499</c:v>
                      </c:pt>
                      <c:pt idx="36">
                        <c:v>1.3088299560546874</c:v>
                      </c:pt>
                      <c:pt idx="37">
                        <c:v>1.3425799560546876</c:v>
                      </c:pt>
                      <c:pt idx="38">
                        <c:v>1.35964990234375</c:v>
                      </c:pt>
                      <c:pt idx="39">
                        <c:v>1.3740299072265625</c:v>
                      </c:pt>
                      <c:pt idx="40">
                        <c:v>1.3942999267578124</c:v>
                      </c:pt>
                      <c:pt idx="41">
                        <c:v>1.51314990234375</c:v>
                      </c:pt>
                      <c:pt idx="42">
                        <c:v>1.6012799072265624</c:v>
                      </c:pt>
                      <c:pt idx="43">
                        <c:v>1.6491999511718749</c:v>
                      </c:pt>
                      <c:pt idx="44">
                        <c:v>1.6613599853515626</c:v>
                      </c:pt>
                      <c:pt idx="45">
                        <c:v>1.6724599609374999</c:v>
                      </c:pt>
                      <c:pt idx="46">
                        <c:v>1.6993399658203125</c:v>
                      </c:pt>
                      <c:pt idx="47">
                        <c:v>1.7047999267578124</c:v>
                      </c:pt>
                      <c:pt idx="48">
                        <c:v>1.7205499267578126</c:v>
                      </c:pt>
                      <c:pt idx="49">
                        <c:v>1.7322899169921875</c:v>
                      </c:pt>
                      <c:pt idx="50">
                        <c:v>1.8131298828125</c:v>
                      </c:pt>
                      <c:pt idx="51">
                        <c:v>1.9015998535156251</c:v>
                      </c:pt>
                      <c:pt idx="52">
                        <c:v>2.0019298095703126</c:v>
                      </c:pt>
                      <c:pt idx="53">
                        <c:v>2.0333697509765627</c:v>
                      </c:pt>
                      <c:pt idx="54">
                        <c:v>2.0993298339843749</c:v>
                      </c:pt>
                      <c:pt idx="55">
                        <c:v>2.1902897949218749</c:v>
                      </c:pt>
                      <c:pt idx="56">
                        <c:v>2.2145397949218748</c:v>
                      </c:pt>
                      <c:pt idx="57">
                        <c:v>2.3827998046875001</c:v>
                      </c:pt>
                      <c:pt idx="58">
                        <c:v>2.4140498046875001</c:v>
                      </c:pt>
                      <c:pt idx="59">
                        <c:v>2.4301198730468752</c:v>
                      </c:pt>
                      <c:pt idx="60">
                        <c:v>2.4598298339843749</c:v>
                      </c:pt>
                      <c:pt idx="61">
                        <c:v>2.4672297363281248</c:v>
                      </c:pt>
                      <c:pt idx="62">
                        <c:v>2.4810097656250001</c:v>
                      </c:pt>
                      <c:pt idx="63">
                        <c:v>2.4947797851562501</c:v>
                      </c:pt>
                      <c:pt idx="64">
                        <c:v>2.5223198242187501</c:v>
                      </c:pt>
                      <c:pt idx="65">
                        <c:v>2.5440197753906251</c:v>
                      </c:pt>
                      <c:pt idx="66">
                        <c:v>2.6159296875</c:v>
                      </c:pt>
                      <c:pt idx="67">
                        <c:v>2.6238896484374998</c:v>
                      </c:pt>
                      <c:pt idx="68">
                        <c:v>2.7139296874999999</c:v>
                      </c:pt>
                      <c:pt idx="69">
                        <c:v>2.7509296875000002</c:v>
                      </c:pt>
                      <c:pt idx="70">
                        <c:v>2.7817197265625002</c:v>
                      </c:pt>
                      <c:pt idx="71">
                        <c:v>2.806289794921875</c:v>
                      </c:pt>
                      <c:pt idx="72">
                        <c:v>2.836909912109375</c:v>
                      </c:pt>
                      <c:pt idx="73">
                        <c:v>2.8542800292968749</c:v>
                      </c:pt>
                      <c:pt idx="74">
                        <c:v>2.8716501464843751</c:v>
                      </c:pt>
                      <c:pt idx="75">
                        <c:v>2.9134802246093749</c:v>
                      </c:pt>
                      <c:pt idx="76">
                        <c:v>2.9217302246093748</c:v>
                      </c:pt>
                      <c:pt idx="77">
                        <c:v>2.9481601562500002</c:v>
                      </c:pt>
                      <c:pt idx="78">
                        <c:v>2.963440185546875</c:v>
                      </c:pt>
                      <c:pt idx="79">
                        <c:v>2.9878200683593752</c:v>
                      </c:pt>
                      <c:pt idx="80">
                        <c:v>3.0027299804687502</c:v>
                      </c:pt>
                      <c:pt idx="81">
                        <c:v>3.0284199218749999</c:v>
                      </c:pt>
                      <c:pt idx="82">
                        <c:v>3.03952001953125</c:v>
                      </c:pt>
                      <c:pt idx="83">
                        <c:v>3.2659099121093749</c:v>
                      </c:pt>
                      <c:pt idx="84">
                        <c:v>3.4138498535156252</c:v>
                      </c:pt>
                      <c:pt idx="85">
                        <c:v>3.4353698730468749</c:v>
                      </c:pt>
                      <c:pt idx="86">
                        <c:v>3.44585986328125</c:v>
                      </c:pt>
                      <c:pt idx="87">
                        <c:v>3.4504499511718749</c:v>
                      </c:pt>
                      <c:pt idx="88">
                        <c:v>3.4761999511718749</c:v>
                      </c:pt>
                      <c:pt idx="89">
                        <c:v>3.5553498535156249</c:v>
                      </c:pt>
                      <c:pt idx="90">
                        <c:v>3.562619873046875</c:v>
                      </c:pt>
                      <c:pt idx="91">
                        <c:v>3.6625498046875</c:v>
                      </c:pt>
                      <c:pt idx="92">
                        <c:v>4.3344799804687497</c:v>
                      </c:pt>
                      <c:pt idx="93">
                        <c:v>4.8708901367187503</c:v>
                      </c:pt>
                      <c:pt idx="94">
                        <c:v>4.9186201171875004</c:v>
                      </c:pt>
                      <c:pt idx="95">
                        <c:v>4.9279399414062501</c:v>
                      </c:pt>
                      <c:pt idx="96">
                        <c:v>4.9666298828124997</c:v>
                      </c:pt>
                      <c:pt idx="97">
                        <c:v>5.0018999023437498</c:v>
                      </c:pt>
                      <c:pt idx="98">
                        <c:v>5.0496997070312499</c:v>
                      </c:pt>
                      <c:pt idx="99">
                        <c:v>5.1009697265625</c:v>
                      </c:pt>
                      <c:pt idx="100">
                        <c:v>5.2235795898437498</c:v>
                      </c:pt>
                      <c:pt idx="101">
                        <c:v>5.2872197265625003</c:v>
                      </c:pt>
                      <c:pt idx="102">
                        <c:v>5.4560698242187504</c:v>
                      </c:pt>
                      <c:pt idx="103">
                        <c:v>5.5454697265624997</c:v>
                      </c:pt>
                      <c:pt idx="104">
                        <c:v>5.5997695312499998</c:v>
                      </c:pt>
                      <c:pt idx="105">
                        <c:v>5.8926396484375001</c:v>
                      </c:pt>
                      <c:pt idx="106">
                        <c:v>5.9587695312499998</c:v>
                      </c:pt>
                      <c:pt idx="107">
                        <c:v>6.0480292968749998</c:v>
                      </c:pt>
                      <c:pt idx="108">
                        <c:v>6.1356992187500001</c:v>
                      </c:pt>
                      <c:pt idx="109">
                        <c:v>6.3675092773437498</c:v>
                      </c:pt>
                      <c:pt idx="110">
                        <c:v>6.6418193359375</c:v>
                      </c:pt>
                      <c:pt idx="111">
                        <c:v>6.6524194335937503</c:v>
                      </c:pt>
                      <c:pt idx="112">
                        <c:v>6.6647792968750004</c:v>
                      </c:pt>
                      <c:pt idx="113">
                        <c:v>6.7216391601562497</c:v>
                      </c:pt>
                      <c:pt idx="114">
                        <c:v>6.8540092773437502</c:v>
                      </c:pt>
                      <c:pt idx="115">
                        <c:v>6.8739394531249998</c:v>
                      </c:pt>
                      <c:pt idx="116">
                        <c:v>6.9250893554687503</c:v>
                      </c:pt>
                      <c:pt idx="117">
                        <c:v>6.9666591796875004</c:v>
                      </c:pt>
                      <c:pt idx="118">
                        <c:v>7.0439892578125001</c:v>
                      </c:pt>
                      <c:pt idx="119">
                        <c:v>7.3549794921874998</c:v>
                      </c:pt>
                      <c:pt idx="120">
                        <c:v>7.4201894531250003</c:v>
                      </c:pt>
                      <c:pt idx="121">
                        <c:v>7.4782695312499996</c:v>
                      </c:pt>
                      <c:pt idx="122">
                        <c:v>7.5808696289062496</c:v>
                      </c:pt>
                      <c:pt idx="123">
                        <c:v>7.6972397460937501</c:v>
                      </c:pt>
                      <c:pt idx="124">
                        <c:v>8.2342099609375001</c:v>
                      </c:pt>
                      <c:pt idx="125">
                        <c:v>8.2998095703124992</c:v>
                      </c:pt>
                      <c:pt idx="126">
                        <c:v>8.6075595703124996</c:v>
                      </c:pt>
                      <c:pt idx="127">
                        <c:v>8.6191591796875002</c:v>
                      </c:pt>
                      <c:pt idx="128">
                        <c:v>8.8583994140625002</c:v>
                      </c:pt>
                      <c:pt idx="129">
                        <c:v>9.5050996093749998</c:v>
                      </c:pt>
                      <c:pt idx="130">
                        <c:v>9.6314091796875001</c:v>
                      </c:pt>
                      <c:pt idx="131">
                        <c:v>10.124769531249999</c:v>
                      </c:pt>
                      <c:pt idx="132">
                        <c:v>10.4509296875</c:v>
                      </c:pt>
                      <c:pt idx="133">
                        <c:v>10.534889648437501</c:v>
                      </c:pt>
                      <c:pt idx="134">
                        <c:v>10.6760693359375</c:v>
                      </c:pt>
                      <c:pt idx="135">
                        <c:v>10.737259765625</c:v>
                      </c:pt>
                      <c:pt idx="136">
                        <c:v>10.7493095703125</c:v>
                      </c:pt>
                      <c:pt idx="137">
                        <c:v>10.8157197265625</c:v>
                      </c:pt>
                      <c:pt idx="138">
                        <c:v>11.250839843750001</c:v>
                      </c:pt>
                      <c:pt idx="139">
                        <c:v>11.5086494140625</c:v>
                      </c:pt>
                      <c:pt idx="140">
                        <c:v>11.677749023437499</c:v>
                      </c:pt>
                      <c:pt idx="141">
                        <c:v>11.870468750000001</c:v>
                      </c:pt>
                      <c:pt idx="142">
                        <c:v>12.2764384765625</c:v>
                      </c:pt>
                      <c:pt idx="143">
                        <c:v>12.32096875</c:v>
                      </c:pt>
                      <c:pt idx="144">
                        <c:v>12.332818359375</c:v>
                      </c:pt>
                      <c:pt idx="145">
                        <c:v>12.4370283203125</c:v>
                      </c:pt>
                      <c:pt idx="146">
                        <c:v>12.4488984375</c:v>
                      </c:pt>
                      <c:pt idx="147">
                        <c:v>13.2820888671875</c:v>
                      </c:pt>
                      <c:pt idx="148">
                        <c:v>13.35805859375</c:v>
                      </c:pt>
                      <c:pt idx="149">
                        <c:v>13.5305888671875</c:v>
                      </c:pt>
                      <c:pt idx="150">
                        <c:v>13.810289062500001</c:v>
                      </c:pt>
                      <c:pt idx="151">
                        <c:v>13.92096875</c:v>
                      </c:pt>
                      <c:pt idx="152">
                        <c:v>13.926228515625001</c:v>
                      </c:pt>
                      <c:pt idx="153">
                        <c:v>13.9765185546875</c:v>
                      </c:pt>
                      <c:pt idx="154">
                        <c:v>14.099888671875</c:v>
                      </c:pt>
                      <c:pt idx="155">
                        <c:v>14.17430859375</c:v>
                      </c:pt>
                      <c:pt idx="156">
                        <c:v>15.574588867187501</c:v>
                      </c:pt>
                      <c:pt idx="157">
                        <c:v>16.08619921875</c:v>
                      </c:pt>
                      <c:pt idx="158">
                        <c:v>16.987798828125001</c:v>
                      </c:pt>
                      <c:pt idx="159">
                        <c:v>18.152558593750001</c:v>
                      </c:pt>
                      <c:pt idx="160">
                        <c:v>19.738328124999999</c:v>
                      </c:pt>
                      <c:pt idx="161">
                        <c:v>19.910968749999999</c:v>
                      </c:pt>
                      <c:pt idx="162">
                        <c:v>21.516349609374998</c:v>
                      </c:pt>
                      <c:pt idx="163">
                        <c:v>21.988560546875</c:v>
                      </c:pt>
                      <c:pt idx="164">
                        <c:v>22.0298203125</c:v>
                      </c:pt>
                      <c:pt idx="165">
                        <c:v>22.331050781249999</c:v>
                      </c:pt>
                      <c:pt idx="166">
                        <c:v>22.596851562499999</c:v>
                      </c:pt>
                      <c:pt idx="167">
                        <c:v>22.709582031250001</c:v>
                      </c:pt>
                      <c:pt idx="168">
                        <c:v>22.750421875000001</c:v>
                      </c:pt>
                      <c:pt idx="169">
                        <c:v>22.836412109375001</c:v>
                      </c:pt>
                      <c:pt idx="170">
                        <c:v>22.915271484375001</c:v>
                      </c:pt>
                      <c:pt idx="171">
                        <c:v>23.14455078125</c:v>
                      </c:pt>
                      <c:pt idx="172">
                        <c:v>23.49878125</c:v>
                      </c:pt>
                      <c:pt idx="173">
                        <c:v>23.889470703124999</c:v>
                      </c:pt>
                      <c:pt idx="174">
                        <c:v>23.930499999999999</c:v>
                      </c:pt>
                      <c:pt idx="175">
                        <c:v>23.940080078125</c:v>
                      </c:pt>
                      <c:pt idx="176">
                        <c:v>24.196650390624999</c:v>
                      </c:pt>
                      <c:pt idx="177">
                        <c:v>24.216470703125001</c:v>
                      </c:pt>
                      <c:pt idx="178">
                        <c:v>24.240130859375</c:v>
                      </c:pt>
                      <c:pt idx="179">
                        <c:v>24.256220703124999</c:v>
                      </c:pt>
                      <c:pt idx="180">
                        <c:v>24.325650390625</c:v>
                      </c:pt>
                      <c:pt idx="181">
                        <c:v>24.4278203125</c:v>
                      </c:pt>
                      <c:pt idx="182">
                        <c:v>24.460791015624999</c:v>
                      </c:pt>
                      <c:pt idx="183">
                        <c:v>24.508621093750001</c:v>
                      </c:pt>
                      <c:pt idx="184">
                        <c:v>24.641671875</c:v>
                      </c:pt>
                      <c:pt idx="185">
                        <c:v>24.688912109375</c:v>
                      </c:pt>
                      <c:pt idx="186">
                        <c:v>24.740312500000002</c:v>
                      </c:pt>
                      <c:pt idx="187">
                        <c:v>24.824552734375001</c:v>
                      </c:pt>
                      <c:pt idx="188">
                        <c:v>24.890783203125</c:v>
                      </c:pt>
                      <c:pt idx="189">
                        <c:v>24.899583984374999</c:v>
                      </c:pt>
                      <c:pt idx="190">
                        <c:v>24.926144531249999</c:v>
                      </c:pt>
                      <c:pt idx="191">
                        <c:v>24.939634765625001</c:v>
                      </c:pt>
                      <c:pt idx="192">
                        <c:v>24.995074218749998</c:v>
                      </c:pt>
                      <c:pt idx="193">
                        <c:v>25.043904296874999</c:v>
                      </c:pt>
                      <c:pt idx="194">
                        <c:v>25.09221484375</c:v>
                      </c:pt>
                      <c:pt idx="195">
                        <c:v>25.252974609374998</c:v>
                      </c:pt>
                      <c:pt idx="196">
                        <c:v>25.264843750000001</c:v>
                      </c:pt>
                      <c:pt idx="197">
                        <c:v>25.337693359374999</c:v>
                      </c:pt>
                      <c:pt idx="198">
                        <c:v>25.454273437499999</c:v>
                      </c:pt>
                      <c:pt idx="199">
                        <c:v>25.556423828124998</c:v>
                      </c:pt>
                      <c:pt idx="200">
                        <c:v>25.642183593750001</c:v>
                      </c:pt>
                      <c:pt idx="201">
                        <c:v>25.8731328125</c:v>
                      </c:pt>
                      <c:pt idx="202">
                        <c:v>27.526552734374999</c:v>
                      </c:pt>
                      <c:pt idx="203">
                        <c:v>27.853623046875001</c:v>
                      </c:pt>
                      <c:pt idx="204">
                        <c:v>28.545273437500001</c:v>
                      </c:pt>
                      <c:pt idx="205">
                        <c:v>28.573953124999999</c:v>
                      </c:pt>
                      <c:pt idx="206">
                        <c:v>28.958664062499999</c:v>
                      </c:pt>
                      <c:pt idx="207">
                        <c:v>29.260214843749999</c:v>
                      </c:pt>
                      <c:pt idx="208">
                        <c:v>29.331695312499999</c:v>
                      </c:pt>
                      <c:pt idx="209">
                        <c:v>29.476695312499999</c:v>
                      </c:pt>
                      <c:pt idx="210">
                        <c:v>29.588935546875</c:v>
                      </c:pt>
                      <c:pt idx="211">
                        <c:v>29.664576171875002</c:v>
                      </c:pt>
                      <c:pt idx="212">
                        <c:v>29.685546875</c:v>
                      </c:pt>
                      <c:pt idx="213">
                        <c:v>29.696357421875</c:v>
                      </c:pt>
                      <c:pt idx="214">
                        <c:v>29.808957031249999</c:v>
                      </c:pt>
                      <c:pt idx="215">
                        <c:v>29.823857421875001</c:v>
                      </c:pt>
                      <c:pt idx="216">
                        <c:v>29.838748046875001</c:v>
                      </c:pt>
                      <c:pt idx="217">
                        <c:v>29.8938671875</c:v>
                      </c:pt>
                      <c:pt idx="218">
                        <c:v>29.936056640625001</c:v>
                      </c:pt>
                      <c:pt idx="219">
                        <c:v>29.97645703125</c:v>
                      </c:pt>
                      <c:pt idx="220">
                        <c:v>30.065146484374999</c:v>
                      </c:pt>
                      <c:pt idx="221">
                        <c:v>30.118527343749999</c:v>
                      </c:pt>
                      <c:pt idx="222">
                        <c:v>30.171908203125</c:v>
                      </c:pt>
                      <c:pt idx="223">
                        <c:v>30.243378906250001</c:v>
                      </c:pt>
                      <c:pt idx="224">
                        <c:v>30.554917968750001</c:v>
                      </c:pt>
                      <c:pt idx="225">
                        <c:v>30.585597656249998</c:v>
                      </c:pt>
                      <c:pt idx="226">
                        <c:v>30.683427734375002</c:v>
                      </c:pt>
                      <c:pt idx="227">
                        <c:v>30.822408203125001</c:v>
                      </c:pt>
                      <c:pt idx="228">
                        <c:v>31.069167968750001</c:v>
                      </c:pt>
                      <c:pt idx="229">
                        <c:v>31.103207031250001</c:v>
                      </c:pt>
                      <c:pt idx="230">
                        <c:v>31.147996093749999</c:v>
                      </c:pt>
                      <c:pt idx="231">
                        <c:v>31.184335937499998</c:v>
                      </c:pt>
                      <c:pt idx="232">
                        <c:v>31.2194453125</c:v>
                      </c:pt>
                      <c:pt idx="233">
                        <c:v>31.250025390625002</c:v>
                      </c:pt>
                      <c:pt idx="234">
                        <c:v>31.482576171874999</c:v>
                      </c:pt>
                      <c:pt idx="235">
                        <c:v>31.583906249999998</c:v>
                      </c:pt>
                      <c:pt idx="236">
                        <c:v>31.635716796874998</c:v>
                      </c:pt>
                      <c:pt idx="237">
                        <c:v>31.682726562500001</c:v>
                      </c:pt>
                      <c:pt idx="238">
                        <c:v>31.775675781250001</c:v>
                      </c:pt>
                      <c:pt idx="239">
                        <c:v>31.805544921875001</c:v>
                      </c:pt>
                      <c:pt idx="240">
                        <c:v>31.857914062500001</c:v>
                      </c:pt>
                      <c:pt idx="241">
                        <c:v>31.934613281250002</c:v>
                      </c:pt>
                      <c:pt idx="242">
                        <c:v>32.111732421874997</c:v>
                      </c:pt>
                      <c:pt idx="243">
                        <c:v>32.183322265625002</c:v>
                      </c:pt>
                      <c:pt idx="244">
                        <c:v>32.201632812500002</c:v>
                      </c:pt>
                      <c:pt idx="245">
                        <c:v>32.283113281250003</c:v>
                      </c:pt>
                      <c:pt idx="246">
                        <c:v>32.289302734374999</c:v>
                      </c:pt>
                      <c:pt idx="247">
                        <c:v>32.331933593750001</c:v>
                      </c:pt>
                      <c:pt idx="248">
                        <c:v>32.434132812500003</c:v>
                      </c:pt>
                      <c:pt idx="249">
                        <c:v>32.576603515625003</c:v>
                      </c:pt>
                      <c:pt idx="250">
                        <c:v>32.604343749999998</c:v>
                      </c:pt>
                      <c:pt idx="251">
                        <c:v>32.629644531250001</c:v>
                      </c:pt>
                      <c:pt idx="252">
                        <c:v>32.660833984375003</c:v>
                      </c:pt>
                      <c:pt idx="253">
                        <c:v>32.715863281250002</c:v>
                      </c:pt>
                      <c:pt idx="254">
                        <c:v>32.732183593750001</c:v>
                      </c:pt>
                      <c:pt idx="255">
                        <c:v>33.064042968750002</c:v>
                      </c:pt>
                      <c:pt idx="256">
                        <c:v>33.115703125000003</c:v>
                      </c:pt>
                      <c:pt idx="257">
                        <c:v>33.195632812500001</c:v>
                      </c:pt>
                      <c:pt idx="258">
                        <c:v>33.252113281249997</c:v>
                      </c:pt>
                      <c:pt idx="259">
                        <c:v>33.27026171875</c:v>
                      </c:pt>
                      <c:pt idx="260">
                        <c:v>33.294773437499998</c:v>
                      </c:pt>
                      <c:pt idx="261">
                        <c:v>34.020292968749999</c:v>
                      </c:pt>
                      <c:pt idx="262">
                        <c:v>34.050191406250001</c:v>
                      </c:pt>
                      <c:pt idx="263">
                        <c:v>34.088230468749998</c:v>
                      </c:pt>
                      <c:pt idx="264">
                        <c:v>34.202160156250002</c:v>
                      </c:pt>
                      <c:pt idx="265">
                        <c:v>34.241359375000002</c:v>
                      </c:pt>
                      <c:pt idx="266">
                        <c:v>34.274878906250002</c:v>
                      </c:pt>
                      <c:pt idx="267">
                        <c:v>34.325539062499999</c:v>
                      </c:pt>
                      <c:pt idx="268">
                        <c:v>34.407628906249997</c:v>
                      </c:pt>
                      <c:pt idx="269">
                        <c:v>34.747847656250002</c:v>
                      </c:pt>
                      <c:pt idx="270">
                        <c:v>34.979976562499999</c:v>
                      </c:pt>
                      <c:pt idx="271">
                        <c:v>35.006398437500003</c:v>
                      </c:pt>
                      <c:pt idx="272">
                        <c:v>35.133429687499998</c:v>
                      </c:pt>
                      <c:pt idx="273">
                        <c:v>35.328929687500001</c:v>
                      </c:pt>
                      <c:pt idx="274">
                        <c:v>35.431378906250004</c:v>
                      </c:pt>
                      <c:pt idx="275">
                        <c:v>35.484839843750002</c:v>
                      </c:pt>
                      <c:pt idx="276">
                        <c:v>35.597499999999997</c:v>
                      </c:pt>
                      <c:pt idx="277">
                        <c:v>35.761140625000003</c:v>
                      </c:pt>
                      <c:pt idx="278">
                        <c:v>35.907210937499997</c:v>
                      </c:pt>
                      <c:pt idx="279">
                        <c:v>36.451882812500003</c:v>
                      </c:pt>
                      <c:pt idx="280">
                        <c:v>36.928644531250001</c:v>
                      </c:pt>
                      <c:pt idx="281">
                        <c:v>36.990804687500003</c:v>
                      </c:pt>
                      <c:pt idx="282">
                        <c:v>37.1298828125</c:v>
                      </c:pt>
                      <c:pt idx="283">
                        <c:v>37.159371093750003</c:v>
                      </c:pt>
                      <c:pt idx="284">
                        <c:v>37.180929687499997</c:v>
                      </c:pt>
                      <c:pt idx="285">
                        <c:v>37.18941796875</c:v>
                      </c:pt>
                      <c:pt idx="286">
                        <c:v>37.223449218749998</c:v>
                      </c:pt>
                      <c:pt idx="287">
                        <c:v>37.418347656249999</c:v>
                      </c:pt>
                      <c:pt idx="288">
                        <c:v>38.202617187500003</c:v>
                      </c:pt>
                      <c:pt idx="289">
                        <c:v>38.226257812500002</c:v>
                      </c:pt>
                      <c:pt idx="290">
                        <c:v>38.390097656249999</c:v>
                      </c:pt>
                      <c:pt idx="291">
                        <c:v>39.56117578125</c:v>
                      </c:pt>
                      <c:pt idx="292">
                        <c:v>39.579304687499999</c:v>
                      </c:pt>
                      <c:pt idx="293">
                        <c:v>39.661324218750003</c:v>
                      </c:pt>
                      <c:pt idx="294">
                        <c:v>40.276972656250003</c:v>
                      </c:pt>
                      <c:pt idx="295">
                        <c:v>40.320292968750003</c:v>
                      </c:pt>
                      <c:pt idx="296">
                        <c:v>40.390214843750002</c:v>
                      </c:pt>
                      <c:pt idx="297">
                        <c:v>40.526765625000003</c:v>
                      </c:pt>
                      <c:pt idx="298">
                        <c:v>42.550624999999997</c:v>
                      </c:pt>
                      <c:pt idx="299">
                        <c:v>43.365785156249999</c:v>
                      </c:pt>
                      <c:pt idx="300">
                        <c:v>43.455976562499998</c:v>
                      </c:pt>
                      <c:pt idx="301">
                        <c:v>43.486757812500002</c:v>
                      </c:pt>
                      <c:pt idx="302">
                        <c:v>44.405218750000003</c:v>
                      </c:pt>
                      <c:pt idx="303">
                        <c:v>44.592546874999996</c:v>
                      </c:pt>
                      <c:pt idx="304">
                        <c:v>45.80098828125</c:v>
                      </c:pt>
                      <c:pt idx="305">
                        <c:v>46.3169296875</c:v>
                      </c:pt>
                      <c:pt idx="306">
                        <c:v>46.371160156249999</c:v>
                      </c:pt>
                      <c:pt idx="307">
                        <c:v>46.388421874999999</c:v>
                      </c:pt>
                      <c:pt idx="308">
                        <c:v>46.400890625000002</c:v>
                      </c:pt>
                      <c:pt idx="309">
                        <c:v>46.430152343750002</c:v>
                      </c:pt>
                      <c:pt idx="310">
                        <c:v>46.738093749999997</c:v>
                      </c:pt>
                      <c:pt idx="311">
                        <c:v>46.941722656250001</c:v>
                      </c:pt>
                      <c:pt idx="312">
                        <c:v>46.975460937500003</c:v>
                      </c:pt>
                      <c:pt idx="313">
                        <c:v>47.139851562499999</c:v>
                      </c:pt>
                      <c:pt idx="314">
                        <c:v>47.145972656250002</c:v>
                      </c:pt>
                      <c:pt idx="315">
                        <c:v>47.170902343750001</c:v>
                      </c:pt>
                      <c:pt idx="316">
                        <c:v>47.286703125000003</c:v>
                      </c:pt>
                      <c:pt idx="317">
                        <c:v>47.348093749999997</c:v>
                      </c:pt>
                      <c:pt idx="318">
                        <c:v>47.417421875000002</c:v>
                      </c:pt>
                      <c:pt idx="319">
                        <c:v>47.438433593749998</c:v>
                      </c:pt>
                      <c:pt idx="320">
                        <c:v>47.539234374999999</c:v>
                      </c:pt>
                      <c:pt idx="321">
                        <c:v>47.599062500000002</c:v>
                      </c:pt>
                      <c:pt idx="322">
                        <c:v>47.704050781249997</c:v>
                      </c:pt>
                      <c:pt idx="323">
                        <c:v>47.970019531250003</c:v>
                      </c:pt>
                      <c:pt idx="324">
                        <c:v>48.046097656249998</c:v>
                      </c:pt>
                      <c:pt idx="325">
                        <c:v>48.328519531250002</c:v>
                      </c:pt>
                      <c:pt idx="326">
                        <c:v>48.442179687500001</c:v>
                      </c:pt>
                      <c:pt idx="327">
                        <c:v>48.975660156250001</c:v>
                      </c:pt>
                      <c:pt idx="328">
                        <c:v>49.083921875000001</c:v>
                      </c:pt>
                      <c:pt idx="329">
                        <c:v>49.128542968749997</c:v>
                      </c:pt>
                      <c:pt idx="330">
                        <c:v>49.15119140625</c:v>
                      </c:pt>
                      <c:pt idx="331">
                        <c:v>49.274871093750001</c:v>
                      </c:pt>
                      <c:pt idx="332">
                        <c:v>49.29126171875</c:v>
                      </c:pt>
                      <c:pt idx="333">
                        <c:v>49.3678515625</c:v>
                      </c:pt>
                      <c:pt idx="334">
                        <c:v>49.583542968750002</c:v>
                      </c:pt>
                      <c:pt idx="335">
                        <c:v>49.768843750000002</c:v>
                      </c:pt>
                      <c:pt idx="336">
                        <c:v>49.806074218749998</c:v>
                      </c:pt>
                      <c:pt idx="337">
                        <c:v>49.835746093749997</c:v>
                      </c:pt>
                      <c:pt idx="338">
                        <c:v>50.212687500000001</c:v>
                      </c:pt>
                      <c:pt idx="339">
                        <c:v>50.218867187500003</c:v>
                      </c:pt>
                      <c:pt idx="340">
                        <c:v>50.262468749999996</c:v>
                      </c:pt>
                      <c:pt idx="341">
                        <c:v>50.318890625000002</c:v>
                      </c:pt>
                      <c:pt idx="342">
                        <c:v>51.178960937500001</c:v>
                      </c:pt>
                      <c:pt idx="343">
                        <c:v>51.550249999999998</c:v>
                      </c:pt>
                      <c:pt idx="344">
                        <c:v>51.819808593749997</c:v>
                      </c:pt>
                      <c:pt idx="345">
                        <c:v>51.920570312499997</c:v>
                      </c:pt>
                      <c:pt idx="346">
                        <c:v>52.0505703125</c:v>
                      </c:pt>
                      <c:pt idx="347">
                        <c:v>52.594589843750001</c:v>
                      </c:pt>
                      <c:pt idx="348">
                        <c:v>52.64787890625</c:v>
                      </c:pt>
                      <c:pt idx="349">
                        <c:v>52.65966796875</c:v>
                      </c:pt>
                      <c:pt idx="350">
                        <c:v>52.728257812499997</c:v>
                      </c:pt>
                      <c:pt idx="351">
                        <c:v>52.817296874999997</c:v>
                      </c:pt>
                      <c:pt idx="352">
                        <c:v>52.873578125000002</c:v>
                      </c:pt>
                      <c:pt idx="353">
                        <c:v>53.738</c:v>
                      </c:pt>
                      <c:pt idx="354">
                        <c:v>53.768441406249998</c:v>
                      </c:pt>
                      <c:pt idx="355">
                        <c:v>54.364312499999997</c:v>
                      </c:pt>
                      <c:pt idx="356">
                        <c:v>54.545402343749998</c:v>
                      </c:pt>
                      <c:pt idx="357">
                        <c:v>55.296421875</c:v>
                      </c:pt>
                      <c:pt idx="358">
                        <c:v>56.168992187500002</c:v>
                      </c:pt>
                      <c:pt idx="359">
                        <c:v>56.897003906249999</c:v>
                      </c:pt>
                      <c:pt idx="360">
                        <c:v>56.950175781250003</c:v>
                      </c:pt>
                      <c:pt idx="361">
                        <c:v>56.965144531249997</c:v>
                      </c:pt>
                      <c:pt idx="362">
                        <c:v>57.20054296875</c:v>
                      </c:pt>
                      <c:pt idx="363">
                        <c:v>57.561863281249998</c:v>
                      </c:pt>
                      <c:pt idx="364">
                        <c:v>58.163671874999999</c:v>
                      </c:pt>
                      <c:pt idx="365">
                        <c:v>59.791480468750002</c:v>
                      </c:pt>
                      <c:pt idx="366">
                        <c:v>59.886582031250001</c:v>
                      </c:pt>
                      <c:pt idx="367">
                        <c:v>60.010101562499997</c:v>
                      </c:pt>
                      <c:pt idx="368">
                        <c:v>60.024250000000002</c:v>
                      </c:pt>
                      <c:pt idx="369">
                        <c:v>60.02901953125</c:v>
                      </c:pt>
                      <c:pt idx="370">
                        <c:v>61.047148437499999</c:v>
                      </c:pt>
                      <c:pt idx="371">
                        <c:v>61.189968749999998</c:v>
                      </c:pt>
                      <c:pt idx="372">
                        <c:v>61.592109375</c:v>
                      </c:pt>
                      <c:pt idx="373">
                        <c:v>63.046609375000003</c:v>
                      </c:pt>
                      <c:pt idx="374">
                        <c:v>64.501109374999999</c:v>
                      </c:pt>
                      <c:pt idx="375">
                        <c:v>64.849309326171877</c:v>
                      </c:pt>
                      <c:pt idx="376">
                        <c:v>64.88695935058594</c:v>
                      </c:pt>
                      <c:pt idx="377">
                        <c:v>66.159669433593749</c:v>
                      </c:pt>
                      <c:pt idx="378">
                        <c:v>66.32277954101562</c:v>
                      </c:pt>
                      <c:pt idx="379">
                        <c:v>66.350279541015624</c:v>
                      </c:pt>
                      <c:pt idx="380">
                        <c:v>66.457459472656254</c:v>
                      </c:pt>
                      <c:pt idx="381">
                        <c:v>66.508189453124999</c:v>
                      </c:pt>
                      <c:pt idx="382">
                        <c:v>66.51659936523437</c:v>
                      </c:pt>
                      <c:pt idx="383">
                        <c:v>66.554729248046868</c:v>
                      </c:pt>
                      <c:pt idx="384">
                        <c:v>66.565699218749998</c:v>
                      </c:pt>
                      <c:pt idx="385">
                        <c:v>66.645749267578125</c:v>
                      </c:pt>
                      <c:pt idx="386">
                        <c:v>66.650019287109373</c:v>
                      </c:pt>
                      <c:pt idx="387">
                        <c:v>66.71680932617187</c:v>
                      </c:pt>
                      <c:pt idx="388">
                        <c:v>67.225429199218752</c:v>
                      </c:pt>
                      <c:pt idx="389">
                        <c:v>67.651069335937507</c:v>
                      </c:pt>
                      <c:pt idx="390">
                        <c:v>67.672059570312499</c:v>
                      </c:pt>
                      <c:pt idx="391">
                        <c:v>67.680159667968752</c:v>
                      </c:pt>
                      <c:pt idx="392">
                        <c:v>67.698729492187496</c:v>
                      </c:pt>
                      <c:pt idx="393">
                        <c:v>67.773449707031247</c:v>
                      </c:pt>
                      <c:pt idx="394">
                        <c:v>67.781149902343756</c:v>
                      </c:pt>
                      <c:pt idx="395">
                        <c:v>68.065489746093746</c:v>
                      </c:pt>
                      <c:pt idx="396">
                        <c:v>68.170479980468755</c:v>
                      </c:pt>
                      <c:pt idx="397">
                        <c:v>68.737979980468751</c:v>
                      </c:pt>
                      <c:pt idx="398">
                        <c:v>68.926739746093745</c:v>
                      </c:pt>
                      <c:pt idx="399">
                        <c:v>69.887589843750007</c:v>
                      </c:pt>
                      <c:pt idx="400">
                        <c:v>69.968819824218755</c:v>
                      </c:pt>
                      <c:pt idx="401">
                        <c:v>70.080149902343749</c:v>
                      </c:pt>
                      <c:pt idx="402">
                        <c:v>70.310319824218752</c:v>
                      </c:pt>
                      <c:pt idx="403">
                        <c:v>70.320879882812505</c:v>
                      </c:pt>
                      <c:pt idx="404">
                        <c:v>70.330659667968746</c:v>
                      </c:pt>
                      <c:pt idx="405">
                        <c:v>70.361339843750002</c:v>
                      </c:pt>
                      <c:pt idx="406">
                        <c:v>70.919189941406245</c:v>
                      </c:pt>
                      <c:pt idx="407">
                        <c:v>71.123339843750003</c:v>
                      </c:pt>
                      <c:pt idx="408">
                        <c:v>71.726559570312503</c:v>
                      </c:pt>
                      <c:pt idx="409">
                        <c:v>71.810329101562502</c:v>
                      </c:pt>
                      <c:pt idx="410">
                        <c:v>72.027918945312507</c:v>
                      </c:pt>
                      <c:pt idx="411">
                        <c:v>72.138319335937496</c:v>
                      </c:pt>
                      <c:pt idx="412">
                        <c:v>72.177859374999997</c:v>
                      </c:pt>
                      <c:pt idx="413">
                        <c:v>72.182168945312497</c:v>
                      </c:pt>
                      <c:pt idx="414">
                        <c:v>72.297489257812501</c:v>
                      </c:pt>
                      <c:pt idx="415">
                        <c:v>72.357399414062499</c:v>
                      </c:pt>
                      <c:pt idx="416">
                        <c:v>72.378819335937493</c:v>
                      </c:pt>
                      <c:pt idx="417">
                        <c:v>72.529838867187493</c:v>
                      </c:pt>
                      <c:pt idx="418">
                        <c:v>72.603539062500005</c:v>
                      </c:pt>
                      <c:pt idx="419">
                        <c:v>72.616899414062502</c:v>
                      </c:pt>
                      <c:pt idx="420">
                        <c:v>72.628079101562506</c:v>
                      </c:pt>
                      <c:pt idx="421">
                        <c:v>72.870888671874994</c:v>
                      </c:pt>
                      <c:pt idx="422">
                        <c:v>73.677289062499995</c:v>
                      </c:pt>
                      <c:pt idx="423">
                        <c:v>73.686479492187502</c:v>
                      </c:pt>
                      <c:pt idx="424">
                        <c:v>73.695379882812503</c:v>
                      </c:pt>
                      <c:pt idx="425">
                        <c:v>73.713110351562506</c:v>
                      </c:pt>
                      <c:pt idx="426">
                        <c:v>74.086060546875004</c:v>
                      </c:pt>
                      <c:pt idx="427">
                        <c:v>74.139980468749997</c:v>
                      </c:pt>
                      <c:pt idx="428">
                        <c:v>74.341380859374993</c:v>
                      </c:pt>
                      <c:pt idx="429">
                        <c:v>74.627861328124993</c:v>
                      </c:pt>
                      <c:pt idx="430">
                        <c:v>74.665941406249999</c:v>
                      </c:pt>
                      <c:pt idx="431">
                        <c:v>74.924581054687494</c:v>
                      </c:pt>
                      <c:pt idx="432">
                        <c:v>75.0874912109375</c:v>
                      </c:pt>
                      <c:pt idx="433">
                        <c:v>75.386010742187494</c:v>
                      </c:pt>
                      <c:pt idx="434">
                        <c:v>75.402930664062495</c:v>
                      </c:pt>
                      <c:pt idx="435">
                        <c:v>75.421980468749993</c:v>
                      </c:pt>
                      <c:pt idx="436">
                        <c:v>75.431380859374997</c:v>
                      </c:pt>
                      <c:pt idx="437">
                        <c:v>75.442210937499993</c:v>
                      </c:pt>
                      <c:pt idx="438">
                        <c:v>75.645661132812506</c:v>
                      </c:pt>
                      <c:pt idx="439">
                        <c:v>75.656811523437497</c:v>
                      </c:pt>
                      <c:pt idx="440">
                        <c:v>75.708321289062496</c:v>
                      </c:pt>
                      <c:pt idx="441">
                        <c:v>75.742531249999999</c:v>
                      </c:pt>
                      <c:pt idx="442">
                        <c:v>75.905300781250006</c:v>
                      </c:pt>
                      <c:pt idx="443">
                        <c:v>75.938230468750007</c:v>
                      </c:pt>
                      <c:pt idx="444">
                        <c:v>76.255320312500004</c:v>
                      </c:pt>
                      <c:pt idx="445">
                        <c:v>76.451220703125003</c:v>
                      </c:pt>
                      <c:pt idx="446">
                        <c:v>76.786970703124993</c:v>
                      </c:pt>
                      <c:pt idx="447">
                        <c:v>76.816530273437493</c:v>
                      </c:pt>
                      <c:pt idx="448">
                        <c:v>76.886560546875003</c:v>
                      </c:pt>
                      <c:pt idx="449">
                        <c:v>76.988170898437502</c:v>
                      </c:pt>
                      <c:pt idx="450">
                        <c:v>77.235480468749998</c:v>
                      </c:pt>
                      <c:pt idx="451">
                        <c:v>77.458820312499995</c:v>
                      </c:pt>
                      <c:pt idx="452">
                        <c:v>77.488330078125003</c:v>
                      </c:pt>
                      <c:pt idx="453">
                        <c:v>77.503629882812504</c:v>
                      </c:pt>
                      <c:pt idx="454">
                        <c:v>77.543389648437497</c:v>
                      </c:pt>
                      <c:pt idx="455">
                        <c:v>77.616049804687506</c:v>
                      </c:pt>
                      <c:pt idx="456">
                        <c:v>77.631809570312498</c:v>
                      </c:pt>
                      <c:pt idx="457">
                        <c:v>77.697639648437502</c:v>
                      </c:pt>
                      <c:pt idx="458">
                        <c:v>77.706549804687498</c:v>
                      </c:pt>
                      <c:pt idx="459">
                        <c:v>78.101790039062493</c:v>
                      </c:pt>
                      <c:pt idx="460">
                        <c:v>78.357879882812497</c:v>
                      </c:pt>
                      <c:pt idx="461">
                        <c:v>78.561499999999995</c:v>
                      </c:pt>
                      <c:pt idx="462">
                        <c:v>78.609639648437494</c:v>
                      </c:pt>
                      <c:pt idx="463">
                        <c:v>78.958009765624993</c:v>
                      </c:pt>
                      <c:pt idx="464">
                        <c:v>78.970439453124996</c:v>
                      </c:pt>
                      <c:pt idx="465">
                        <c:v>78.980419921874997</c:v>
                      </c:pt>
                      <c:pt idx="466">
                        <c:v>79.197629882812507</c:v>
                      </c:pt>
                      <c:pt idx="467">
                        <c:v>79.580429687500001</c:v>
                      </c:pt>
                      <c:pt idx="468">
                        <c:v>79.697910156250003</c:v>
                      </c:pt>
                      <c:pt idx="469">
                        <c:v>80.173249999999996</c:v>
                      </c:pt>
                      <c:pt idx="470">
                        <c:v>80.537630859375</c:v>
                      </c:pt>
                      <c:pt idx="471">
                        <c:v>80.594101562500001</c:v>
                      </c:pt>
                      <c:pt idx="472">
                        <c:v>82.101710937500002</c:v>
                      </c:pt>
                      <c:pt idx="473">
                        <c:v>82.137041015625002</c:v>
                      </c:pt>
                      <c:pt idx="474">
                        <c:v>82.591630859375002</c:v>
                      </c:pt>
                      <c:pt idx="475">
                        <c:v>83.293970703124998</c:v>
                      </c:pt>
                      <c:pt idx="476">
                        <c:v>83.757089843749995</c:v>
                      </c:pt>
                      <c:pt idx="477">
                        <c:v>83.879470703124994</c:v>
                      </c:pt>
                      <c:pt idx="478">
                        <c:v>83.939541015624997</c:v>
                      </c:pt>
                      <c:pt idx="479">
                        <c:v>85.724832031250003</c:v>
                      </c:pt>
                      <c:pt idx="480">
                        <c:v>86.364542968750001</c:v>
                      </c:pt>
                      <c:pt idx="481">
                        <c:v>86.438593749999995</c:v>
                      </c:pt>
                      <c:pt idx="482">
                        <c:v>87.069673828125005</c:v>
                      </c:pt>
                      <c:pt idx="483">
                        <c:v>87.292783203124998</c:v>
                      </c:pt>
                      <c:pt idx="484">
                        <c:v>87.304373046875</c:v>
                      </c:pt>
                      <c:pt idx="485">
                        <c:v>88.932082031250005</c:v>
                      </c:pt>
                      <c:pt idx="486">
                        <c:v>90.168132812500005</c:v>
                      </c:pt>
                      <c:pt idx="487">
                        <c:v>90.264593750000003</c:v>
                      </c:pt>
                      <c:pt idx="488">
                        <c:v>90.424503906249996</c:v>
                      </c:pt>
                      <c:pt idx="489">
                        <c:v>90.433263671874997</c:v>
                      </c:pt>
                      <c:pt idx="490">
                        <c:v>90.458013671874994</c:v>
                      </c:pt>
                      <c:pt idx="491">
                        <c:v>90.474154296875</c:v>
                      </c:pt>
                      <c:pt idx="492">
                        <c:v>90.480404296874994</c:v>
                      </c:pt>
                      <c:pt idx="493">
                        <c:v>90.607564453124994</c:v>
                      </c:pt>
                      <c:pt idx="494">
                        <c:v>90.659154296875002</c:v>
                      </c:pt>
                      <c:pt idx="495">
                        <c:v>90.67264453125</c:v>
                      </c:pt>
                      <c:pt idx="496">
                        <c:v>90.987875000000003</c:v>
                      </c:pt>
                      <c:pt idx="497">
                        <c:v>91.111644531249993</c:v>
                      </c:pt>
                      <c:pt idx="498">
                        <c:v>91.165013671875002</c:v>
                      </c:pt>
                      <c:pt idx="499">
                        <c:v>92.017753906249993</c:v>
                      </c:pt>
                      <c:pt idx="500">
                        <c:v>92.054994140624999</c:v>
                      </c:pt>
                      <c:pt idx="501">
                        <c:v>92.159304687499997</c:v>
                      </c:pt>
                      <c:pt idx="502">
                        <c:v>92.527824218749998</c:v>
                      </c:pt>
                      <c:pt idx="503">
                        <c:v>93.396613281249998</c:v>
                      </c:pt>
                      <c:pt idx="504">
                        <c:v>93.803523437500004</c:v>
                      </c:pt>
                      <c:pt idx="505">
                        <c:v>94.410404296875001</c:v>
                      </c:pt>
                      <c:pt idx="506">
                        <c:v>94.453173828125003</c:v>
                      </c:pt>
                      <c:pt idx="507">
                        <c:v>94.614873046875005</c:v>
                      </c:pt>
                      <c:pt idx="508">
                        <c:v>94.798982421874996</c:v>
                      </c:pt>
                      <c:pt idx="509">
                        <c:v>95.063533203125004</c:v>
                      </c:pt>
                      <c:pt idx="510">
                        <c:v>95.372503906250003</c:v>
                      </c:pt>
                      <c:pt idx="511">
                        <c:v>95.394353515624999</c:v>
                      </c:pt>
                      <c:pt idx="512">
                        <c:v>95.504984375000006</c:v>
                      </c:pt>
                      <c:pt idx="513">
                        <c:v>95.602673828125006</c:v>
                      </c:pt>
                      <c:pt idx="514">
                        <c:v>96.428882812500007</c:v>
                      </c:pt>
                      <c:pt idx="515">
                        <c:v>96.441632812500004</c:v>
                      </c:pt>
                      <c:pt idx="516">
                        <c:v>96.463460937500003</c:v>
                      </c:pt>
                      <c:pt idx="517">
                        <c:v>96.479429687500001</c:v>
                      </c:pt>
                      <c:pt idx="518">
                        <c:v>97.346589843749996</c:v>
                      </c:pt>
                      <c:pt idx="519">
                        <c:v>97.3720703125</c:v>
                      </c:pt>
                      <c:pt idx="520">
                        <c:v>97.419140624999997</c:v>
                      </c:pt>
                      <c:pt idx="521">
                        <c:v>97.458179687500007</c:v>
                      </c:pt>
                      <c:pt idx="522">
                        <c:v>97.647980468750006</c:v>
                      </c:pt>
                      <c:pt idx="523">
                        <c:v>98.557511718750007</c:v>
                      </c:pt>
                      <c:pt idx="524">
                        <c:v>98.83447265625</c:v>
                      </c:pt>
                      <c:pt idx="525">
                        <c:v>98.877312500000002</c:v>
                      </c:pt>
                      <c:pt idx="526">
                        <c:v>99.003082031250003</c:v>
                      </c:pt>
                      <c:pt idx="527">
                        <c:v>99.262421875000001</c:v>
                      </c:pt>
                      <c:pt idx="528">
                        <c:v>99.272472656250002</c:v>
                      </c:pt>
                      <c:pt idx="529">
                        <c:v>99.344312500000001</c:v>
                      </c:pt>
                      <c:pt idx="530">
                        <c:v>99.365402343750006</c:v>
                      </c:pt>
                      <c:pt idx="531">
                        <c:v>99.444253906249997</c:v>
                      </c:pt>
                      <c:pt idx="532">
                        <c:v>99.502292968749998</c:v>
                      </c:pt>
                      <c:pt idx="533">
                        <c:v>99.541593750000004</c:v>
                      </c:pt>
                      <c:pt idx="534">
                        <c:v>99.552203125000005</c:v>
                      </c:pt>
                      <c:pt idx="535">
                        <c:v>99.593464843749999</c:v>
                      </c:pt>
                      <c:pt idx="536">
                        <c:v>99.753734374999993</c:v>
                      </c:pt>
                      <c:pt idx="537">
                        <c:v>99.783953124999996</c:v>
                      </c:pt>
                      <c:pt idx="538">
                        <c:v>99.789144531250003</c:v>
                      </c:pt>
                      <c:pt idx="539">
                        <c:v>99.860355468750001</c:v>
                      </c:pt>
                      <c:pt idx="540">
                        <c:v>101.19269531250001</c:v>
                      </c:pt>
                      <c:pt idx="541">
                        <c:v>101.77723437500001</c:v>
                      </c:pt>
                      <c:pt idx="542">
                        <c:v>102.07648437500001</c:v>
                      </c:pt>
                      <c:pt idx="543">
                        <c:v>102.15314453125001</c:v>
                      </c:pt>
                      <c:pt idx="544">
                        <c:v>102.41535546874999</c:v>
                      </c:pt>
                      <c:pt idx="545">
                        <c:v>102.9140546875</c:v>
                      </c:pt>
                      <c:pt idx="546">
                        <c:v>102.9179453125</c:v>
                      </c:pt>
                      <c:pt idx="547">
                        <c:v>102.9276640625</c:v>
                      </c:pt>
                      <c:pt idx="548">
                        <c:v>102.94435546875</c:v>
                      </c:pt>
                      <c:pt idx="549">
                        <c:v>103.20650390625001</c:v>
                      </c:pt>
                      <c:pt idx="550">
                        <c:v>103.602203125</c:v>
                      </c:pt>
                      <c:pt idx="551">
                        <c:v>103.69329296875</c:v>
                      </c:pt>
                      <c:pt idx="552">
                        <c:v>103.78156250000001</c:v>
                      </c:pt>
                      <c:pt idx="553">
                        <c:v>104.20555078125</c:v>
                      </c:pt>
                      <c:pt idx="554">
                        <c:v>104.30190234375</c:v>
                      </c:pt>
                      <c:pt idx="555">
                        <c:v>104.31512109374999</c:v>
                      </c:pt>
                      <c:pt idx="556">
                        <c:v>104.39955078125</c:v>
                      </c:pt>
                      <c:pt idx="557">
                        <c:v>104.66669140625</c:v>
                      </c:pt>
                      <c:pt idx="558">
                        <c:v>104.81286328125</c:v>
                      </c:pt>
                      <c:pt idx="559">
                        <c:v>104.83389453125</c:v>
                      </c:pt>
                      <c:pt idx="560">
                        <c:v>104.84381640625</c:v>
                      </c:pt>
                      <c:pt idx="561">
                        <c:v>104.871875</c:v>
                      </c:pt>
                      <c:pt idx="562">
                        <c:v>104.99881640625</c:v>
                      </c:pt>
                      <c:pt idx="563">
                        <c:v>105.09684765625001</c:v>
                      </c:pt>
                      <c:pt idx="564">
                        <c:v>105.30713671875</c:v>
                      </c:pt>
                      <c:pt idx="565">
                        <c:v>105.575265625</c:v>
                      </c:pt>
                      <c:pt idx="566">
                        <c:v>105.88146484375</c:v>
                      </c:pt>
                      <c:pt idx="567">
                        <c:v>106.04020312500001</c:v>
                      </c:pt>
                      <c:pt idx="568">
                        <c:v>106.19601171875</c:v>
                      </c:pt>
                      <c:pt idx="569">
                        <c:v>106.2748515625</c:v>
                      </c:pt>
                      <c:pt idx="570">
                        <c:v>106.97647265625</c:v>
                      </c:pt>
                      <c:pt idx="571">
                        <c:v>107.19241406250001</c:v>
                      </c:pt>
                      <c:pt idx="572">
                        <c:v>107.2023359375</c:v>
                      </c:pt>
                      <c:pt idx="573">
                        <c:v>107.2354375</c:v>
                      </c:pt>
                      <c:pt idx="574">
                        <c:v>108.25192578124999</c:v>
                      </c:pt>
                      <c:pt idx="575">
                        <c:v>108.53415625</c:v>
                      </c:pt>
                      <c:pt idx="576">
                        <c:v>108.81959765625</c:v>
                      </c:pt>
                      <c:pt idx="577">
                        <c:v>108.86853906250001</c:v>
                      </c:pt>
                      <c:pt idx="578">
                        <c:v>108.90732812500001</c:v>
                      </c:pt>
                      <c:pt idx="579">
                        <c:v>109.01559765624999</c:v>
                      </c:pt>
                      <c:pt idx="580">
                        <c:v>109.19648828125</c:v>
                      </c:pt>
                      <c:pt idx="581">
                        <c:v>109.2686796875</c:v>
                      </c:pt>
                      <c:pt idx="582">
                        <c:v>109.61164843749999</c:v>
                      </c:pt>
                      <c:pt idx="583">
                        <c:v>109.71295703125</c:v>
                      </c:pt>
                      <c:pt idx="584">
                        <c:v>109.80876562500001</c:v>
                      </c:pt>
                      <c:pt idx="585">
                        <c:v>110.04664453125</c:v>
                      </c:pt>
                      <c:pt idx="586">
                        <c:v>110.05782421875</c:v>
                      </c:pt>
                      <c:pt idx="587">
                        <c:v>110.06443359375</c:v>
                      </c:pt>
                      <c:pt idx="588">
                        <c:v>110.36250390625</c:v>
                      </c:pt>
                      <c:pt idx="589">
                        <c:v>110.489265625</c:v>
                      </c:pt>
                      <c:pt idx="590">
                        <c:v>110.4985546875</c:v>
                      </c:pt>
                      <c:pt idx="591">
                        <c:v>110.538703125</c:v>
                      </c:pt>
                      <c:pt idx="592">
                        <c:v>110.56668359375</c:v>
                      </c:pt>
                      <c:pt idx="593">
                        <c:v>111.12223437500001</c:v>
                      </c:pt>
                      <c:pt idx="594">
                        <c:v>111.14854296874999</c:v>
                      </c:pt>
                      <c:pt idx="595">
                        <c:v>111.18462109375</c:v>
                      </c:pt>
                      <c:pt idx="596">
                        <c:v>111.19514062499999</c:v>
                      </c:pt>
                      <c:pt idx="597">
                        <c:v>111.22867968750001</c:v>
                      </c:pt>
                      <c:pt idx="598">
                        <c:v>111.3046015625</c:v>
                      </c:pt>
                      <c:pt idx="599">
                        <c:v>111.96058984375</c:v>
                      </c:pt>
                      <c:pt idx="600">
                        <c:v>112.15291796875</c:v>
                      </c:pt>
                      <c:pt idx="601">
                        <c:v>112.1742265625</c:v>
                      </c:pt>
                      <c:pt idx="602">
                        <c:v>112.196515625</c:v>
                      </c:pt>
                      <c:pt idx="603">
                        <c:v>112.24641406249999</c:v>
                      </c:pt>
                      <c:pt idx="604">
                        <c:v>112.25434375</c:v>
                      </c:pt>
                      <c:pt idx="605">
                        <c:v>113.08614453125</c:v>
                      </c:pt>
                      <c:pt idx="606">
                        <c:v>113.168015625</c:v>
                      </c:pt>
                      <c:pt idx="607">
                        <c:v>113.51551562500001</c:v>
                      </c:pt>
                      <c:pt idx="608">
                        <c:v>113.58977734375</c:v>
                      </c:pt>
                      <c:pt idx="609">
                        <c:v>113.66548828125001</c:v>
                      </c:pt>
                      <c:pt idx="610">
                        <c:v>113.81671875000001</c:v>
                      </c:pt>
                      <c:pt idx="611">
                        <c:v>113.98346875</c:v>
                      </c:pt>
                      <c:pt idx="612">
                        <c:v>114.04370703124999</c:v>
                      </c:pt>
                      <c:pt idx="613">
                        <c:v>114.23281640625</c:v>
                      </c:pt>
                      <c:pt idx="614">
                        <c:v>114.25674609375</c:v>
                      </c:pt>
                      <c:pt idx="615">
                        <c:v>114.30325781249999</c:v>
                      </c:pt>
                      <c:pt idx="616">
                        <c:v>114.795828125</c:v>
                      </c:pt>
                      <c:pt idx="617">
                        <c:v>114.820609375</c:v>
                      </c:pt>
                      <c:pt idx="618">
                        <c:v>114.82723046875</c:v>
                      </c:pt>
                      <c:pt idx="619">
                        <c:v>114.8809296875</c:v>
                      </c:pt>
                      <c:pt idx="620">
                        <c:v>115.21885937499999</c:v>
                      </c:pt>
                      <c:pt idx="621">
                        <c:v>115.70075</c:v>
                      </c:pt>
                      <c:pt idx="622">
                        <c:v>115.92848046875</c:v>
                      </c:pt>
                      <c:pt idx="623">
                        <c:v>116.15269140625</c:v>
                      </c:pt>
                      <c:pt idx="624">
                        <c:v>116.20845312500001</c:v>
                      </c:pt>
                      <c:pt idx="625">
                        <c:v>116.37115234375</c:v>
                      </c:pt>
                      <c:pt idx="626">
                        <c:v>116.5874921875</c:v>
                      </c:pt>
                      <c:pt idx="627">
                        <c:v>117.0415625</c:v>
                      </c:pt>
                      <c:pt idx="628">
                        <c:v>117.05762109375</c:v>
                      </c:pt>
                      <c:pt idx="629">
                        <c:v>117.15412109375001</c:v>
                      </c:pt>
                      <c:pt idx="630">
                        <c:v>117.30580078125</c:v>
                      </c:pt>
                      <c:pt idx="631">
                        <c:v>117.3938125</c:v>
                      </c:pt>
                      <c:pt idx="632">
                        <c:v>117.6776640625</c:v>
                      </c:pt>
                      <c:pt idx="633">
                        <c:v>117.70323437499999</c:v>
                      </c:pt>
                      <c:pt idx="634">
                        <c:v>117.8270859375</c:v>
                      </c:pt>
                      <c:pt idx="635">
                        <c:v>118.2851640625</c:v>
                      </c:pt>
                      <c:pt idx="636">
                        <c:v>118.41386328125</c:v>
                      </c:pt>
                      <c:pt idx="637">
                        <c:v>118.76342187500001</c:v>
                      </c:pt>
                      <c:pt idx="638">
                        <c:v>118.8193203125</c:v>
                      </c:pt>
                      <c:pt idx="639">
                        <c:v>118.83233203125</c:v>
                      </c:pt>
                      <c:pt idx="640">
                        <c:v>118.87043359374999</c:v>
                      </c:pt>
                      <c:pt idx="641">
                        <c:v>118.93443359375</c:v>
                      </c:pt>
                      <c:pt idx="642">
                        <c:v>119.13254296875</c:v>
                      </c:pt>
                      <c:pt idx="643">
                        <c:v>119.14137109375</c:v>
                      </c:pt>
                      <c:pt idx="644">
                        <c:v>119.15649999999999</c:v>
                      </c:pt>
                      <c:pt idx="645">
                        <c:v>119.27226953125</c:v>
                      </c:pt>
                      <c:pt idx="646">
                        <c:v>119.57737890625</c:v>
                      </c:pt>
                      <c:pt idx="647">
                        <c:v>119.92271875</c:v>
                      </c:pt>
                      <c:pt idx="648">
                        <c:v>119.99271874999999</c:v>
                      </c:pt>
                      <c:pt idx="649">
                        <c:v>120.39746875</c:v>
                      </c:pt>
                      <c:pt idx="650">
                        <c:v>120.44019921875</c:v>
                      </c:pt>
                      <c:pt idx="651">
                        <c:v>120.44619921875</c:v>
                      </c:pt>
                      <c:pt idx="652">
                        <c:v>120.83799999999999</c:v>
                      </c:pt>
                      <c:pt idx="653">
                        <c:v>121.22137109374999</c:v>
                      </c:pt>
                      <c:pt idx="654">
                        <c:v>121.35101953125</c:v>
                      </c:pt>
                      <c:pt idx="655">
                        <c:v>121.38596875</c:v>
                      </c:pt>
                      <c:pt idx="656">
                        <c:v>121.39457031249999</c:v>
                      </c:pt>
                      <c:pt idx="657">
                        <c:v>121.40348046875</c:v>
                      </c:pt>
                      <c:pt idx="658">
                        <c:v>121.4137109375</c:v>
                      </c:pt>
                      <c:pt idx="659">
                        <c:v>121.41974999999999</c:v>
                      </c:pt>
                      <c:pt idx="660">
                        <c:v>121.647671875</c:v>
                      </c:pt>
                      <c:pt idx="661">
                        <c:v>121.84741015625001</c:v>
                      </c:pt>
                      <c:pt idx="662">
                        <c:v>121.85369921874999</c:v>
                      </c:pt>
                      <c:pt idx="663">
                        <c:v>121.86080859374999</c:v>
                      </c:pt>
                      <c:pt idx="664">
                        <c:v>122.3395078125</c:v>
                      </c:pt>
                      <c:pt idx="665">
                        <c:v>122.41331640625</c:v>
                      </c:pt>
                      <c:pt idx="666">
                        <c:v>122.52938671875</c:v>
                      </c:pt>
                      <c:pt idx="667">
                        <c:v>122.61123828125</c:v>
                      </c:pt>
                      <c:pt idx="668">
                        <c:v>122.65391015625001</c:v>
                      </c:pt>
                      <c:pt idx="669">
                        <c:v>122.668390625</c:v>
                      </c:pt>
                      <c:pt idx="670">
                        <c:v>122.68905078125</c:v>
                      </c:pt>
                      <c:pt idx="671">
                        <c:v>122.75896093750001</c:v>
                      </c:pt>
                      <c:pt idx="672">
                        <c:v>122.81889062499999</c:v>
                      </c:pt>
                      <c:pt idx="673">
                        <c:v>122.87462890625</c:v>
                      </c:pt>
                      <c:pt idx="674">
                        <c:v>122.9090390625</c:v>
                      </c:pt>
                      <c:pt idx="675">
                        <c:v>123.00821875</c:v>
                      </c:pt>
                      <c:pt idx="676">
                        <c:v>123.09520703125</c:v>
                      </c:pt>
                      <c:pt idx="677">
                        <c:v>123.09992578124999</c:v>
                      </c:pt>
                      <c:pt idx="678">
                        <c:v>123.22345703125001</c:v>
                      </c:pt>
                      <c:pt idx="679">
                        <c:v>123.25142578125001</c:v>
                      </c:pt>
                      <c:pt idx="680">
                        <c:v>123.2744375</c:v>
                      </c:pt>
                      <c:pt idx="681">
                        <c:v>123.29148828125</c:v>
                      </c:pt>
                      <c:pt idx="682">
                        <c:v>123.35975781250001</c:v>
                      </c:pt>
                      <c:pt idx="683">
                        <c:v>123.39534765625</c:v>
                      </c:pt>
                      <c:pt idx="684">
                        <c:v>123.42984765625</c:v>
                      </c:pt>
                      <c:pt idx="685">
                        <c:v>123.45937890625</c:v>
                      </c:pt>
                      <c:pt idx="686">
                        <c:v>123.52946875000001</c:v>
                      </c:pt>
                      <c:pt idx="687">
                        <c:v>123.617046875</c:v>
                      </c:pt>
                      <c:pt idx="688">
                        <c:v>123.6776171875</c:v>
                      </c:pt>
                      <c:pt idx="689">
                        <c:v>123.73040625</c:v>
                      </c:pt>
                      <c:pt idx="690">
                        <c:v>123.73558593750001</c:v>
                      </c:pt>
                      <c:pt idx="691">
                        <c:v>123.76546484375</c:v>
                      </c:pt>
                      <c:pt idx="692">
                        <c:v>123.879953125</c:v>
                      </c:pt>
                      <c:pt idx="693">
                        <c:v>123.89215234375</c:v>
                      </c:pt>
                      <c:pt idx="694">
                        <c:v>123.90184375</c:v>
                      </c:pt>
                      <c:pt idx="695">
                        <c:v>124.04954296875</c:v>
                      </c:pt>
                      <c:pt idx="696">
                        <c:v>124.07214453125</c:v>
                      </c:pt>
                      <c:pt idx="697">
                        <c:v>124.107203125</c:v>
                      </c:pt>
                      <c:pt idx="698">
                        <c:v>124.2096015625</c:v>
                      </c:pt>
                      <c:pt idx="699">
                        <c:v>124.24229296874999</c:v>
                      </c:pt>
                      <c:pt idx="700">
                        <c:v>124.31207421875</c:v>
                      </c:pt>
                      <c:pt idx="701">
                        <c:v>124.36065234375</c:v>
                      </c:pt>
                      <c:pt idx="702">
                        <c:v>124.39296093750001</c:v>
                      </c:pt>
                      <c:pt idx="703">
                        <c:v>124.424609375</c:v>
                      </c:pt>
                      <c:pt idx="704">
                        <c:v>124.48153125</c:v>
                      </c:pt>
                      <c:pt idx="705">
                        <c:v>124.54035937499999</c:v>
                      </c:pt>
                      <c:pt idx="706">
                        <c:v>124.63137109375</c:v>
                      </c:pt>
                      <c:pt idx="707">
                        <c:v>124.65106249999999</c:v>
                      </c:pt>
                      <c:pt idx="708">
                        <c:v>124.68407421875</c:v>
                      </c:pt>
                      <c:pt idx="709">
                        <c:v>124.6956640625</c:v>
                      </c:pt>
                      <c:pt idx="710">
                        <c:v>124.708984375</c:v>
                      </c:pt>
                      <c:pt idx="711">
                        <c:v>124.72818359375</c:v>
                      </c:pt>
                      <c:pt idx="712">
                        <c:v>124.737953125</c:v>
                      </c:pt>
                      <c:pt idx="713">
                        <c:v>124.8495234375</c:v>
                      </c:pt>
                      <c:pt idx="714">
                        <c:v>124.8683125</c:v>
                      </c:pt>
                      <c:pt idx="715">
                        <c:v>125.06329296875001</c:v>
                      </c:pt>
                      <c:pt idx="716">
                        <c:v>125.1289140625</c:v>
                      </c:pt>
                      <c:pt idx="717">
                        <c:v>125.16597265625001</c:v>
                      </c:pt>
                      <c:pt idx="718">
                        <c:v>125.1983125</c:v>
                      </c:pt>
                      <c:pt idx="719">
                        <c:v>125.21378125</c:v>
                      </c:pt>
                      <c:pt idx="720">
                        <c:v>125.266609375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Data'!$I$33:$I$753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20.671333312988281</c:v>
                      </c:pt>
                      <c:pt idx="1">
                        <c:v>8.2816057205200195</c:v>
                      </c:pt>
                      <c:pt idx="2">
                        <c:v>16.963001251220703</c:v>
                      </c:pt>
                      <c:pt idx="3">
                        <c:v>41.499996185302734</c:v>
                      </c:pt>
                      <c:pt idx="4">
                        <c:v>48.5</c:v>
                      </c:pt>
                      <c:pt idx="5">
                        <c:v>41.499996185302734</c:v>
                      </c:pt>
                      <c:pt idx="6">
                        <c:v>41.5</c:v>
                      </c:pt>
                      <c:pt idx="7">
                        <c:v>43</c:v>
                      </c:pt>
                      <c:pt idx="8">
                        <c:v>43</c:v>
                      </c:pt>
                      <c:pt idx="9">
                        <c:v>43</c:v>
                      </c:pt>
                      <c:pt idx="10">
                        <c:v>12.250000953674316</c:v>
                      </c:pt>
                      <c:pt idx="11">
                        <c:v>2.2343747615814209</c:v>
                      </c:pt>
                      <c:pt idx="12">
                        <c:v>28.125</c:v>
                      </c:pt>
                      <c:pt idx="13">
                        <c:v>42.500003814697266</c:v>
                      </c:pt>
                      <c:pt idx="14">
                        <c:v>47.249996185302734</c:v>
                      </c:pt>
                      <c:pt idx="15">
                        <c:v>47.25</c:v>
                      </c:pt>
                      <c:pt idx="16">
                        <c:v>22.75</c:v>
                      </c:pt>
                      <c:pt idx="17">
                        <c:v>39.428569793701172</c:v>
                      </c:pt>
                      <c:pt idx="18">
                        <c:v>49.494949340820312</c:v>
                      </c:pt>
                      <c:pt idx="19">
                        <c:v>43.646392822265625</c:v>
                      </c:pt>
                      <c:pt idx="20">
                        <c:v>37.742340087890625</c:v>
                      </c:pt>
                      <c:pt idx="21">
                        <c:v>27.133264541625977</c:v>
                      </c:pt>
                      <c:pt idx="22">
                        <c:v>43.931190490722656</c:v>
                      </c:pt>
                      <c:pt idx="23">
                        <c:v>42.250003814697266</c:v>
                      </c:pt>
                      <c:pt idx="24">
                        <c:v>44.75</c:v>
                      </c:pt>
                      <c:pt idx="25">
                        <c:v>44.500003814697266</c:v>
                      </c:pt>
                      <c:pt idx="26">
                        <c:v>44.5</c:v>
                      </c:pt>
                      <c:pt idx="27">
                        <c:v>44.5</c:v>
                      </c:pt>
                      <c:pt idx="28">
                        <c:v>41.5</c:v>
                      </c:pt>
                      <c:pt idx="29">
                        <c:v>41.5</c:v>
                      </c:pt>
                      <c:pt idx="30">
                        <c:v>21.5</c:v>
                      </c:pt>
                      <c:pt idx="31">
                        <c:v>1.8679027557373047</c:v>
                      </c:pt>
                      <c:pt idx="32">
                        <c:v>24.916667938232422</c:v>
                      </c:pt>
                      <c:pt idx="33">
                        <c:v>2.390625</c:v>
                      </c:pt>
                      <c:pt idx="34">
                        <c:v>31.874998092651367</c:v>
                      </c:pt>
                      <c:pt idx="35">
                        <c:v>32</c:v>
                      </c:pt>
                      <c:pt idx="36">
                        <c:v>48.000003814697266</c:v>
                      </c:pt>
                      <c:pt idx="37">
                        <c:v>50.250003814697266</c:v>
                      </c:pt>
                      <c:pt idx="38">
                        <c:v>50.25</c:v>
                      </c:pt>
                      <c:pt idx="39">
                        <c:v>50.25</c:v>
                      </c:pt>
                      <c:pt idx="40">
                        <c:v>50.25</c:v>
                      </c:pt>
                      <c:pt idx="41">
                        <c:v>50.999996185302734</c:v>
                      </c:pt>
                      <c:pt idx="42">
                        <c:v>53</c:v>
                      </c:pt>
                      <c:pt idx="43">
                        <c:v>51</c:v>
                      </c:pt>
                      <c:pt idx="44">
                        <c:v>50.25</c:v>
                      </c:pt>
                      <c:pt idx="58">
                        <c:v>49.75</c:v>
                      </c:pt>
                      <c:pt idx="76">
                        <c:v>51.423049926757813</c:v>
                      </c:pt>
                      <c:pt idx="78">
                        <c:v>17.373847961425781</c:v>
                      </c:pt>
                      <c:pt idx="79">
                        <c:v>12.950963973999023</c:v>
                      </c:pt>
                      <c:pt idx="80">
                        <c:v>32.634750366210937</c:v>
                      </c:pt>
                      <c:pt idx="82">
                        <c:v>51.357776641845703</c:v>
                      </c:pt>
                      <c:pt idx="95">
                        <c:v>38.220787048339844</c:v>
                      </c:pt>
                      <c:pt idx="97">
                        <c:v>38.170249938964844</c:v>
                      </c:pt>
                      <c:pt idx="98">
                        <c:v>45.580615997314453</c:v>
                      </c:pt>
                      <c:pt idx="99">
                        <c:v>49.732761383056641</c:v>
                      </c:pt>
                      <c:pt idx="100">
                        <c:v>55.071826934814453</c:v>
                      </c:pt>
                      <c:pt idx="101">
                        <c:v>59.140800476074219</c:v>
                      </c:pt>
                      <c:pt idx="102">
                        <c:v>61.030551910400391</c:v>
                      </c:pt>
                      <c:pt idx="103">
                        <c:v>65.436599731445313</c:v>
                      </c:pt>
                      <c:pt idx="104">
                        <c:v>65.985260009765625</c:v>
                      </c:pt>
                      <c:pt idx="105">
                        <c:v>67.812042236328125</c:v>
                      </c:pt>
                      <c:pt idx="106">
                        <c:v>70.423263549804687</c:v>
                      </c:pt>
                      <c:pt idx="107">
                        <c:v>68.642410278320313</c:v>
                      </c:pt>
                      <c:pt idx="108">
                        <c:v>71.397125244140625</c:v>
                      </c:pt>
                      <c:pt idx="109">
                        <c:v>67.805351257324219</c:v>
                      </c:pt>
                      <c:pt idx="110">
                        <c:v>37.25</c:v>
                      </c:pt>
                      <c:pt idx="168">
                        <c:v>123.38398742675781</c:v>
                      </c:pt>
                      <c:pt idx="169">
                        <c:v>119.66800689697266</c:v>
                      </c:pt>
                      <c:pt idx="170">
                        <c:v>118.92342376708984</c:v>
                      </c:pt>
                      <c:pt idx="171">
                        <c:v>108.81990051269531</c:v>
                      </c:pt>
                      <c:pt idx="172">
                        <c:v>102.33193969726562</c:v>
                      </c:pt>
                      <c:pt idx="173">
                        <c:v>96.914680480957031</c:v>
                      </c:pt>
                      <c:pt idx="174">
                        <c:v>90.159873962402344</c:v>
                      </c:pt>
                      <c:pt idx="175">
                        <c:v>88.341629028320312</c:v>
                      </c:pt>
                      <c:pt idx="176">
                        <c:v>73.332771301269531</c:v>
                      </c:pt>
                      <c:pt idx="177">
                        <c:v>76.170494079589844</c:v>
                      </c:pt>
                      <c:pt idx="178">
                        <c:v>78.250144958496094</c:v>
                      </c:pt>
                      <c:pt idx="179">
                        <c:v>76.236480712890625</c:v>
                      </c:pt>
                      <c:pt idx="180">
                        <c:v>69.353660583496094</c:v>
                      </c:pt>
                      <c:pt idx="181">
                        <c:v>75.132408142089844</c:v>
                      </c:pt>
                      <c:pt idx="182">
                        <c:v>78.055580139160156</c:v>
                      </c:pt>
                      <c:pt idx="183">
                        <c:v>70.546112060546875</c:v>
                      </c:pt>
                      <c:pt idx="184">
                        <c:v>63.252914428710938</c:v>
                      </c:pt>
                      <c:pt idx="185">
                        <c:v>59.164051055908203</c:v>
                      </c:pt>
                      <c:pt idx="186">
                        <c:v>58.795444488525391</c:v>
                      </c:pt>
                      <c:pt idx="187">
                        <c:v>54.709331512451172</c:v>
                      </c:pt>
                      <c:pt idx="188">
                        <c:v>20.873565673828125</c:v>
                      </c:pt>
                      <c:pt idx="189">
                        <c:v>58.376472473144531</c:v>
                      </c:pt>
                      <c:pt idx="190">
                        <c:v>10.806231498718262</c:v>
                      </c:pt>
                      <c:pt idx="191">
                        <c:v>49.922470092773437</c:v>
                      </c:pt>
                      <c:pt idx="192">
                        <c:v>56.936943054199219</c:v>
                      </c:pt>
                      <c:pt idx="193">
                        <c:v>65.562080383300781</c:v>
                      </c:pt>
                      <c:pt idx="194">
                        <c:v>68.315673828125</c:v>
                      </c:pt>
                      <c:pt idx="195">
                        <c:v>66.014823913574219</c:v>
                      </c:pt>
                      <c:pt idx="196">
                        <c:v>60.800323486328125</c:v>
                      </c:pt>
                      <c:pt idx="197">
                        <c:v>58.283329010009766</c:v>
                      </c:pt>
                      <c:pt idx="198">
                        <c:v>65.008819580078125</c:v>
                      </c:pt>
                      <c:pt idx="199">
                        <c:v>73.162620544433594</c:v>
                      </c:pt>
                      <c:pt idx="200">
                        <c:v>74.577323913574219</c:v>
                      </c:pt>
                      <c:pt idx="201">
                        <c:v>78.20562744140625</c:v>
                      </c:pt>
                      <c:pt idx="202">
                        <c:v>92.035186767578125</c:v>
                      </c:pt>
                      <c:pt idx="203">
                        <c:v>99.313423156738281</c:v>
                      </c:pt>
                      <c:pt idx="204">
                        <c:v>98.747589111328125</c:v>
                      </c:pt>
                      <c:pt idx="205">
                        <c:v>100.52304077148437</c:v>
                      </c:pt>
                      <c:pt idx="206">
                        <c:v>95.207374572753906</c:v>
                      </c:pt>
                      <c:pt idx="207">
                        <c:v>88.711074829101563</c:v>
                      </c:pt>
                      <c:pt idx="208">
                        <c:v>84.971717834472656</c:v>
                      </c:pt>
                      <c:pt idx="209">
                        <c:v>82.28021240234375</c:v>
                      </c:pt>
                      <c:pt idx="210">
                        <c:v>78.771263122558594</c:v>
                      </c:pt>
                      <c:pt idx="211">
                        <c:v>74.210075378417969</c:v>
                      </c:pt>
                      <c:pt idx="212">
                        <c:v>72.721908569335938</c:v>
                      </c:pt>
                      <c:pt idx="213">
                        <c:v>72.199371337890625</c:v>
                      </c:pt>
                      <c:pt idx="214">
                        <c:v>73.126907348632812</c:v>
                      </c:pt>
                      <c:pt idx="215">
                        <c:v>71.879981994628906</c:v>
                      </c:pt>
                      <c:pt idx="216">
                        <c:v>71.870880126953125</c:v>
                      </c:pt>
                      <c:pt idx="217">
                        <c:v>69.490020751953125</c:v>
                      </c:pt>
                      <c:pt idx="218">
                        <c:v>67.213943481445312</c:v>
                      </c:pt>
                      <c:pt idx="219">
                        <c:v>68.055747985839844</c:v>
                      </c:pt>
                      <c:pt idx="220">
                        <c:v>68.921539306640625</c:v>
                      </c:pt>
                      <c:pt idx="221">
                        <c:v>68.044845581054688</c:v>
                      </c:pt>
                      <c:pt idx="222">
                        <c:v>70.91302490234375</c:v>
                      </c:pt>
                      <c:pt idx="223">
                        <c:v>70.517379760742187</c:v>
                      </c:pt>
                      <c:pt idx="224">
                        <c:v>65.929153442382812</c:v>
                      </c:pt>
                      <c:pt idx="225">
                        <c:v>64.073402404785156</c:v>
                      </c:pt>
                      <c:pt idx="226">
                        <c:v>64.144439697265625</c:v>
                      </c:pt>
                      <c:pt idx="227">
                        <c:v>63.623512268066406</c:v>
                      </c:pt>
                      <c:pt idx="228">
                        <c:v>41.076564788818359</c:v>
                      </c:pt>
                      <c:pt idx="229">
                        <c:v>9.0447521209716797</c:v>
                      </c:pt>
                      <c:pt idx="230">
                        <c:v>7.625333309173584</c:v>
                      </c:pt>
                      <c:pt idx="231">
                        <c:v>14.43912410736084</c:v>
                      </c:pt>
                      <c:pt idx="232">
                        <c:v>37.628643035888672</c:v>
                      </c:pt>
                      <c:pt idx="233">
                        <c:v>42.270706176757813</c:v>
                      </c:pt>
                      <c:pt idx="234">
                        <c:v>50.735813140869141</c:v>
                      </c:pt>
                      <c:pt idx="235">
                        <c:v>52.975284576416016</c:v>
                      </c:pt>
                      <c:pt idx="236">
                        <c:v>54.63885498046875</c:v>
                      </c:pt>
                      <c:pt idx="237">
                        <c:v>55.949546813964844</c:v>
                      </c:pt>
                      <c:pt idx="238">
                        <c:v>53.702892303466797</c:v>
                      </c:pt>
                      <c:pt idx="239">
                        <c:v>52.136604309082031</c:v>
                      </c:pt>
                      <c:pt idx="240">
                        <c:v>51.913955688476562</c:v>
                      </c:pt>
                      <c:pt idx="241">
                        <c:v>53.649990081787109</c:v>
                      </c:pt>
                      <c:pt idx="242">
                        <c:v>55.671253204345703</c:v>
                      </c:pt>
                      <c:pt idx="243">
                        <c:v>55.593917846679688</c:v>
                      </c:pt>
                      <c:pt idx="244">
                        <c:v>55.970058441162109</c:v>
                      </c:pt>
                      <c:pt idx="245">
                        <c:v>54.041736602783203</c:v>
                      </c:pt>
                      <c:pt idx="246">
                        <c:v>54.797306060791016</c:v>
                      </c:pt>
                      <c:pt idx="247">
                        <c:v>55.440879821777344</c:v>
                      </c:pt>
                      <c:pt idx="248">
                        <c:v>53.203704833984375</c:v>
                      </c:pt>
                      <c:pt idx="249">
                        <c:v>55.295223236083984</c:v>
                      </c:pt>
                      <c:pt idx="250">
                        <c:v>56.676006317138672</c:v>
                      </c:pt>
                      <c:pt idx="251">
                        <c:v>56.898899078369141</c:v>
                      </c:pt>
                      <c:pt idx="252">
                        <c:v>56.883506774902344</c:v>
                      </c:pt>
                      <c:pt idx="253">
                        <c:v>58.945144653320313</c:v>
                      </c:pt>
                      <c:pt idx="254">
                        <c:v>61.178138732910156</c:v>
                      </c:pt>
                      <c:pt idx="255">
                        <c:v>66.661994934082031</c:v>
                      </c:pt>
                      <c:pt idx="256">
                        <c:v>66.178634643554687</c:v>
                      </c:pt>
                      <c:pt idx="257">
                        <c:v>64.050094604492188</c:v>
                      </c:pt>
                      <c:pt idx="258">
                        <c:v>11.563322067260742</c:v>
                      </c:pt>
                      <c:pt idx="259">
                        <c:v>55.592063903808594</c:v>
                      </c:pt>
                      <c:pt idx="260">
                        <c:v>61.853683471679688</c:v>
                      </c:pt>
                      <c:pt idx="261">
                        <c:v>68.723991394042969</c:v>
                      </c:pt>
                      <c:pt idx="262">
                        <c:v>67.826850891113281</c:v>
                      </c:pt>
                      <c:pt idx="263">
                        <c:v>66.867347717285156</c:v>
                      </c:pt>
                      <c:pt idx="264">
                        <c:v>67.669776916503906</c:v>
                      </c:pt>
                      <c:pt idx="265">
                        <c:v>68.874542236328125</c:v>
                      </c:pt>
                      <c:pt idx="266">
                        <c:v>68.593147277832031</c:v>
                      </c:pt>
                      <c:pt idx="267">
                        <c:v>66.873085021972656</c:v>
                      </c:pt>
                      <c:pt idx="268">
                        <c:v>69.279022216796875</c:v>
                      </c:pt>
                      <c:pt idx="269">
                        <c:v>72.836692810058594</c:v>
                      </c:pt>
                      <c:pt idx="270">
                        <c:v>80.403541564941406</c:v>
                      </c:pt>
                      <c:pt idx="271">
                        <c:v>84.585853576660156</c:v>
                      </c:pt>
                      <c:pt idx="272">
                        <c:v>88.376968383789063</c:v>
                      </c:pt>
                      <c:pt idx="273">
                        <c:v>89.325691223144531</c:v>
                      </c:pt>
                      <c:pt idx="274">
                        <c:v>87.116874694824219</c:v>
                      </c:pt>
                      <c:pt idx="275">
                        <c:v>88.624755859375</c:v>
                      </c:pt>
                      <c:pt idx="276">
                        <c:v>90.739646911621094</c:v>
                      </c:pt>
                      <c:pt idx="277">
                        <c:v>90.262725830078125</c:v>
                      </c:pt>
                      <c:pt idx="278">
                        <c:v>91.178382873535156</c:v>
                      </c:pt>
                      <c:pt idx="279">
                        <c:v>91.028564453125</c:v>
                      </c:pt>
                      <c:pt idx="280">
                        <c:v>92.603073120117188</c:v>
                      </c:pt>
                      <c:pt idx="281">
                        <c:v>94.561492919921875</c:v>
                      </c:pt>
                      <c:pt idx="282">
                        <c:v>96.609420776367188</c:v>
                      </c:pt>
                      <c:pt idx="283">
                        <c:v>99.034568786621094</c:v>
                      </c:pt>
                      <c:pt idx="284">
                        <c:v>98.386154174804688</c:v>
                      </c:pt>
                      <c:pt idx="285">
                        <c:v>97.464378356933594</c:v>
                      </c:pt>
                      <c:pt idx="286">
                        <c:v>97.263969421386719</c:v>
                      </c:pt>
                      <c:pt idx="287">
                        <c:v>94.614044189453125</c:v>
                      </c:pt>
                      <c:pt idx="288">
                        <c:v>95.503211975097656</c:v>
                      </c:pt>
                      <c:pt idx="289">
                        <c:v>99.844818115234375</c:v>
                      </c:pt>
                      <c:pt idx="290">
                        <c:v>98.763374328613281</c:v>
                      </c:pt>
                      <c:pt idx="291">
                        <c:v>100.25665283203125</c:v>
                      </c:pt>
                      <c:pt idx="292">
                        <c:v>100.3927001953125</c:v>
                      </c:pt>
                      <c:pt idx="293">
                        <c:v>98.801017761230469</c:v>
                      </c:pt>
                      <c:pt idx="294">
                        <c:v>102.44709014892578</c:v>
                      </c:pt>
                      <c:pt idx="295">
                        <c:v>102.72406768798828</c:v>
                      </c:pt>
                      <c:pt idx="296">
                        <c:v>102.50460052490234</c:v>
                      </c:pt>
                      <c:pt idx="297">
                        <c:v>103.42555236816406</c:v>
                      </c:pt>
                      <c:pt idx="298">
                        <c:v>102.81754302978516</c:v>
                      </c:pt>
                      <c:pt idx="299">
                        <c:v>99.9755859375</c:v>
                      </c:pt>
                      <c:pt idx="300">
                        <c:v>102.03007507324219</c:v>
                      </c:pt>
                      <c:pt idx="301">
                        <c:v>103.71045684814453</c:v>
                      </c:pt>
                      <c:pt idx="302">
                        <c:v>102.45322418212891</c:v>
                      </c:pt>
                      <c:pt idx="303">
                        <c:v>102.15638732910156</c:v>
                      </c:pt>
                      <c:pt idx="304">
                        <c:v>102.49768829345703</c:v>
                      </c:pt>
                      <c:pt idx="305">
                        <c:v>97.843719482421875</c:v>
                      </c:pt>
                      <c:pt idx="306">
                        <c:v>96.473838806152344</c:v>
                      </c:pt>
                      <c:pt idx="307">
                        <c:v>96.012847900390625</c:v>
                      </c:pt>
                      <c:pt idx="308">
                        <c:v>96.355453491210937</c:v>
                      </c:pt>
                      <c:pt idx="309">
                        <c:v>97.807014465332031</c:v>
                      </c:pt>
                      <c:pt idx="310">
                        <c:v>96.185020446777344</c:v>
                      </c:pt>
                      <c:pt idx="317">
                        <c:v>95.748237609863281</c:v>
                      </c:pt>
                      <c:pt idx="318">
                        <c:v>91.382621765136719</c:v>
                      </c:pt>
                      <c:pt idx="319">
                        <c:v>90.115715026855469</c:v>
                      </c:pt>
                      <c:pt idx="320">
                        <c:v>91.038475036621094</c:v>
                      </c:pt>
                      <c:pt idx="321">
                        <c:v>86.478286743164063</c:v>
                      </c:pt>
                      <c:pt idx="322">
                        <c:v>89.285423278808594</c:v>
                      </c:pt>
                      <c:pt idx="323">
                        <c:v>91.508598327636719</c:v>
                      </c:pt>
                      <c:pt idx="324">
                        <c:v>91.164657592773438</c:v>
                      </c:pt>
                      <c:pt idx="325">
                        <c:v>92.802261352539062</c:v>
                      </c:pt>
                      <c:pt idx="326">
                        <c:v>93.435653686523438</c:v>
                      </c:pt>
                      <c:pt idx="327">
                        <c:v>97.553909301757813</c:v>
                      </c:pt>
                      <c:pt idx="328">
                        <c:v>96.636604309082031</c:v>
                      </c:pt>
                      <c:pt idx="329">
                        <c:v>96.031791687011719</c:v>
                      </c:pt>
                      <c:pt idx="330">
                        <c:v>96.464035034179688</c:v>
                      </c:pt>
                      <c:pt idx="331">
                        <c:v>94.692558288574219</c:v>
                      </c:pt>
                      <c:pt idx="332">
                        <c:v>92.301734924316406</c:v>
                      </c:pt>
                      <c:pt idx="333">
                        <c:v>101.10691070556641</c:v>
                      </c:pt>
                      <c:pt idx="334">
                        <c:v>102.52471923828125</c:v>
                      </c:pt>
                      <c:pt idx="335">
                        <c:v>104.31895446777344</c:v>
                      </c:pt>
                      <c:pt idx="336">
                        <c:v>96.993034362792969</c:v>
                      </c:pt>
                      <c:pt idx="337">
                        <c:v>99.713775634765625</c:v>
                      </c:pt>
                      <c:pt idx="338">
                        <c:v>101.19593811035156</c:v>
                      </c:pt>
                      <c:pt idx="339">
                        <c:v>101.28898620605469</c:v>
                      </c:pt>
                      <c:pt idx="340">
                        <c:v>101.26233673095703</c:v>
                      </c:pt>
                      <c:pt idx="341">
                        <c:v>99.741165161132813</c:v>
                      </c:pt>
                      <c:pt idx="342">
                        <c:v>101.438720703125</c:v>
                      </c:pt>
                      <c:pt idx="343">
                        <c:v>102.02408599853516</c:v>
                      </c:pt>
                      <c:pt idx="344">
                        <c:v>99.409019470214844</c:v>
                      </c:pt>
                      <c:pt idx="345">
                        <c:v>95.393684387207031</c:v>
                      </c:pt>
                      <c:pt idx="346">
                        <c:v>99.226806640625</c:v>
                      </c:pt>
                      <c:pt idx="347">
                        <c:v>93.840538024902344</c:v>
                      </c:pt>
                      <c:pt idx="348">
                        <c:v>90.77850341796875</c:v>
                      </c:pt>
                      <c:pt idx="349">
                        <c:v>90.540870666503906</c:v>
                      </c:pt>
                      <c:pt idx="350">
                        <c:v>88.750221252441406</c:v>
                      </c:pt>
                      <c:pt idx="351">
                        <c:v>90.541450500488281</c:v>
                      </c:pt>
                      <c:pt idx="352">
                        <c:v>92.542289733886719</c:v>
                      </c:pt>
                      <c:pt idx="353">
                        <c:v>93.541290283203125</c:v>
                      </c:pt>
                      <c:pt idx="354">
                        <c:v>97.488616943359375</c:v>
                      </c:pt>
                      <c:pt idx="355">
                        <c:v>97.275550842285156</c:v>
                      </c:pt>
                      <c:pt idx="356">
                        <c:v>96.193634033203125</c:v>
                      </c:pt>
                      <c:pt idx="357">
                        <c:v>93.853507995605469</c:v>
                      </c:pt>
                      <c:pt idx="358">
                        <c:v>96.07666015625</c:v>
                      </c:pt>
                      <c:pt idx="359">
                        <c:v>103.35009765625</c:v>
                      </c:pt>
                      <c:pt idx="360">
                        <c:v>103.24367523193359</c:v>
                      </c:pt>
                      <c:pt idx="361">
                        <c:v>104.04064178466797</c:v>
                      </c:pt>
                      <c:pt idx="362">
                        <c:v>102.50095367431641</c:v>
                      </c:pt>
                      <c:pt idx="363">
                        <c:v>104.16819763183594</c:v>
                      </c:pt>
                      <c:pt idx="364">
                        <c:v>101.23353576660156</c:v>
                      </c:pt>
                      <c:pt idx="365">
                        <c:v>102.39571380615234</c:v>
                      </c:pt>
                      <c:pt idx="366">
                        <c:v>103.01602935791016</c:v>
                      </c:pt>
                      <c:pt idx="367">
                        <c:v>98.735221862792969</c:v>
                      </c:pt>
                      <c:pt idx="368">
                        <c:v>98.263229370117188</c:v>
                      </c:pt>
                      <c:pt idx="369">
                        <c:v>98.156051635742188</c:v>
                      </c:pt>
                      <c:pt idx="370">
                        <c:v>102.69249725341797</c:v>
                      </c:pt>
                      <c:pt idx="371">
                        <c:v>100.07140350341797</c:v>
                      </c:pt>
                      <c:pt idx="372">
                        <c:v>101.59489440917969</c:v>
                      </c:pt>
                      <c:pt idx="373">
                        <c:v>102.42440032958984</c:v>
                      </c:pt>
                      <c:pt idx="374">
                        <c:v>102.42440795898437</c:v>
                      </c:pt>
                      <c:pt idx="375">
                        <c:v>101.47365570068359</c:v>
                      </c:pt>
                      <c:pt idx="376">
                        <c:v>100.03844451904297</c:v>
                      </c:pt>
                      <c:pt idx="377">
                        <c:v>101.88632965087891</c:v>
                      </c:pt>
                      <c:pt idx="378">
                        <c:v>98.366653442382812</c:v>
                      </c:pt>
                      <c:pt idx="379">
                        <c:v>99.29815673828125</c:v>
                      </c:pt>
                      <c:pt idx="380">
                        <c:v>97.243492126464844</c:v>
                      </c:pt>
                      <c:pt idx="381">
                        <c:v>96.332328796386719</c:v>
                      </c:pt>
                      <c:pt idx="382">
                        <c:v>95.9720458984375</c:v>
                      </c:pt>
                      <c:pt idx="383">
                        <c:v>97.076072692871094</c:v>
                      </c:pt>
                      <c:pt idx="384">
                        <c:v>97.502082824707031</c:v>
                      </c:pt>
                      <c:pt idx="385">
                        <c:v>97.031196594238281</c:v>
                      </c:pt>
                      <c:pt idx="386">
                        <c:v>96.03216552734375</c:v>
                      </c:pt>
                      <c:pt idx="387">
                        <c:v>95.658485412597656</c:v>
                      </c:pt>
                      <c:pt idx="388">
                        <c:v>96.988388061523438</c:v>
                      </c:pt>
                      <c:pt idx="389">
                        <c:v>100.90068054199219</c:v>
                      </c:pt>
                      <c:pt idx="390">
                        <c:v>99.97589111328125</c:v>
                      </c:pt>
                      <c:pt idx="391">
                        <c:v>99.723159790039063</c:v>
                      </c:pt>
                      <c:pt idx="392">
                        <c:v>100.20618438720703</c:v>
                      </c:pt>
                      <c:pt idx="393">
                        <c:v>99.761207580566406</c:v>
                      </c:pt>
                      <c:pt idx="394">
                        <c:v>98.89593505859375</c:v>
                      </c:pt>
                      <c:pt idx="395">
                        <c:v>98.239494323730469</c:v>
                      </c:pt>
                      <c:pt idx="396">
                        <c:v>96.890914916992188</c:v>
                      </c:pt>
                      <c:pt idx="397">
                        <c:v>99.582626342773438</c:v>
                      </c:pt>
                      <c:pt idx="398">
                        <c:v>100.21150207519531</c:v>
                      </c:pt>
                      <c:pt idx="399">
                        <c:v>100.97824859619141</c:v>
                      </c:pt>
                      <c:pt idx="400">
                        <c:v>98.902473449707031</c:v>
                      </c:pt>
                      <c:pt idx="401">
                        <c:v>95.226806640625</c:v>
                      </c:pt>
                      <c:pt idx="402">
                        <c:v>95.790000915527344</c:v>
                      </c:pt>
                      <c:pt idx="403">
                        <c:v>94.985931396484375</c:v>
                      </c:pt>
                      <c:pt idx="404">
                        <c:v>95.030296325683594</c:v>
                      </c:pt>
                      <c:pt idx="405">
                        <c:v>95.524101257324219</c:v>
                      </c:pt>
                      <c:pt idx="406">
                        <c:v>102.90767669677734</c:v>
                      </c:pt>
                      <c:pt idx="407">
                        <c:v>100.71873474121094</c:v>
                      </c:pt>
                      <c:pt idx="408">
                        <c:v>102.30661773681641</c:v>
                      </c:pt>
                      <c:pt idx="409">
                        <c:v>105.23483276367187</c:v>
                      </c:pt>
                      <c:pt idx="410">
                        <c:v>104.01472473144531</c:v>
                      </c:pt>
                      <c:pt idx="411">
                        <c:v>97.3504638671875</c:v>
                      </c:pt>
                      <c:pt idx="412">
                        <c:v>98.852035522460938</c:v>
                      </c:pt>
                      <c:pt idx="413">
                        <c:v>98.596572875976563</c:v>
                      </c:pt>
                      <c:pt idx="414">
                        <c:v>96.246200561523438</c:v>
                      </c:pt>
                      <c:pt idx="415">
                        <c:v>98.201019287109375</c:v>
                      </c:pt>
                      <c:pt idx="416">
                        <c:v>99.707847595214844</c:v>
                      </c:pt>
                      <c:pt idx="417">
                        <c:v>101.41819763183594</c:v>
                      </c:pt>
                      <c:pt idx="418">
                        <c:v>101.48147583007812</c:v>
                      </c:pt>
                      <c:pt idx="419">
                        <c:v>101.92716979980469</c:v>
                      </c:pt>
                      <c:pt idx="420">
                        <c:v>103.97788238525391</c:v>
                      </c:pt>
                      <c:pt idx="421">
                        <c:v>102.5689697265625</c:v>
                      </c:pt>
                      <c:pt idx="422">
                        <c:v>103.03815460205078</c:v>
                      </c:pt>
                      <c:pt idx="423">
                        <c:v>101.711181640625</c:v>
                      </c:pt>
                      <c:pt idx="424">
                        <c:v>101.81190490722656</c:v>
                      </c:pt>
                      <c:pt idx="425">
                        <c:v>101.57015228271484</c:v>
                      </c:pt>
                      <c:pt idx="426">
                        <c:v>99.979248046875</c:v>
                      </c:pt>
                      <c:pt idx="427">
                        <c:v>100.81412506103516</c:v>
                      </c:pt>
                      <c:pt idx="428">
                        <c:v>98.018081665039063</c:v>
                      </c:pt>
                      <c:pt idx="429">
                        <c:v>97.932960510253906</c:v>
                      </c:pt>
                      <c:pt idx="430">
                        <c:v>103.2716064453125</c:v>
                      </c:pt>
                      <c:pt idx="431">
                        <c:v>100.79883575439453</c:v>
                      </c:pt>
                      <c:pt idx="432">
                        <c:v>99.822715759277344</c:v>
                      </c:pt>
                      <c:pt idx="433">
                        <c:v>99.386062622070313</c:v>
                      </c:pt>
                      <c:pt idx="434">
                        <c:v>95.520820617675781</c:v>
                      </c:pt>
                      <c:pt idx="435">
                        <c:v>95.326026916503906</c:v>
                      </c:pt>
                      <c:pt idx="436">
                        <c:v>93.402229309082031</c:v>
                      </c:pt>
                      <c:pt idx="437">
                        <c:v>93.254447937011719</c:v>
                      </c:pt>
                      <c:pt idx="438">
                        <c:v>95.138046264648438</c:v>
                      </c:pt>
                      <c:pt idx="439">
                        <c:v>97.415260314941406</c:v>
                      </c:pt>
                      <c:pt idx="440">
                        <c:v>96.692680358886719</c:v>
                      </c:pt>
                      <c:pt idx="441">
                        <c:v>94.717964172363281</c:v>
                      </c:pt>
                      <c:pt idx="442">
                        <c:v>94.930198669433594</c:v>
                      </c:pt>
                      <c:pt idx="443">
                        <c:v>96.254798889160156</c:v>
                      </c:pt>
                      <c:pt idx="444">
                        <c:v>95.428115844726563</c:v>
                      </c:pt>
                      <c:pt idx="445">
                        <c:v>97.319786071777344</c:v>
                      </c:pt>
                      <c:pt idx="446">
                        <c:v>94.089286804199219</c:v>
                      </c:pt>
                      <c:pt idx="447">
                        <c:v>91.88909912109375</c:v>
                      </c:pt>
                      <c:pt idx="448">
                        <c:v>94.807914733886719</c:v>
                      </c:pt>
                      <c:pt idx="449">
                        <c:v>96.988456726074219</c:v>
                      </c:pt>
                      <c:pt idx="450">
                        <c:v>95.93658447265625</c:v>
                      </c:pt>
                      <c:pt idx="451">
                        <c:v>95.25128173828125</c:v>
                      </c:pt>
                      <c:pt idx="452">
                        <c:v>97.808135986328125</c:v>
                      </c:pt>
                      <c:pt idx="453">
                        <c:v>99.407661437988281</c:v>
                      </c:pt>
                      <c:pt idx="454">
                        <c:v>99.548728942871094</c:v>
                      </c:pt>
                      <c:pt idx="455">
                        <c:v>99.459159851074219</c:v>
                      </c:pt>
                      <c:pt idx="456">
                        <c:v>100.95287322998047</c:v>
                      </c:pt>
                      <c:pt idx="457">
                        <c:v>100.59427642822266</c:v>
                      </c:pt>
                      <c:pt idx="458">
                        <c:v>100.45185852050781</c:v>
                      </c:pt>
                      <c:pt idx="459">
                        <c:v>101.07642364501953</c:v>
                      </c:pt>
                      <c:pt idx="460">
                        <c:v>100.58528137207031</c:v>
                      </c:pt>
                      <c:pt idx="461">
                        <c:v>101.725341796875</c:v>
                      </c:pt>
                      <c:pt idx="462">
                        <c:v>96.450920104980469</c:v>
                      </c:pt>
                      <c:pt idx="463">
                        <c:v>102.45246887207031</c:v>
                      </c:pt>
                      <c:pt idx="464">
                        <c:v>101.27745819091797</c:v>
                      </c:pt>
                      <c:pt idx="465">
                        <c:v>102.31175994873047</c:v>
                      </c:pt>
                      <c:pt idx="466">
                        <c:v>97.695571899414063</c:v>
                      </c:pt>
                      <c:pt idx="467">
                        <c:v>95.823219299316406</c:v>
                      </c:pt>
                      <c:pt idx="468">
                        <c:v>53.22637939453125</c:v>
                      </c:pt>
                      <c:pt idx="469">
                        <c:v>102.39969635009766</c:v>
                      </c:pt>
                      <c:pt idx="470">
                        <c:v>101.68824005126953</c:v>
                      </c:pt>
                      <c:pt idx="471">
                        <c:v>104.31864929199219</c:v>
                      </c:pt>
                      <c:pt idx="472">
                        <c:v>100.66935729980469</c:v>
                      </c:pt>
                      <c:pt idx="473">
                        <c:v>98.284431457519531</c:v>
                      </c:pt>
                      <c:pt idx="474">
                        <c:v>100.01564788818359</c:v>
                      </c:pt>
                      <c:pt idx="475">
                        <c:v>101.66090393066406</c:v>
                      </c:pt>
                      <c:pt idx="476">
                        <c:v>103.53518676757812</c:v>
                      </c:pt>
                      <c:pt idx="477">
                        <c:v>104.64202880859375</c:v>
                      </c:pt>
                      <c:pt idx="478">
                        <c:v>101.88220977783203</c:v>
                      </c:pt>
                      <c:pt idx="479">
                        <c:v>101.75374603271484</c:v>
                      </c:pt>
                      <c:pt idx="480">
                        <c:v>101.81828308105469</c:v>
                      </c:pt>
                      <c:pt idx="481">
                        <c:v>99.127731323242188</c:v>
                      </c:pt>
                      <c:pt idx="482">
                        <c:v>101.50555419921875</c:v>
                      </c:pt>
                      <c:pt idx="483">
                        <c:v>101.98265838623047</c:v>
                      </c:pt>
                      <c:pt idx="484">
                        <c:v>104.21537017822266</c:v>
                      </c:pt>
                      <c:pt idx="485">
                        <c:v>101.65780639648437</c:v>
                      </c:pt>
                      <c:pt idx="486">
                        <c:v>101.24249267578125</c:v>
                      </c:pt>
                      <c:pt idx="487">
                        <c:v>100.12456512451172</c:v>
                      </c:pt>
                      <c:pt idx="488">
                        <c:v>98.782859802246094</c:v>
                      </c:pt>
                      <c:pt idx="489">
                        <c:v>97.353767395019531</c:v>
                      </c:pt>
                      <c:pt idx="490">
                        <c:v>96.902763366699219</c:v>
                      </c:pt>
                      <c:pt idx="491">
                        <c:v>96.2447509765625</c:v>
                      </c:pt>
                      <c:pt idx="492">
                        <c:v>96.403205871582031</c:v>
                      </c:pt>
                      <c:pt idx="493">
                        <c:v>97.486671447753906</c:v>
                      </c:pt>
                      <c:pt idx="494">
                        <c:v>100.14250183105469</c:v>
                      </c:pt>
                      <c:pt idx="495">
                        <c:v>100.47954559326172</c:v>
                      </c:pt>
                      <c:pt idx="496">
                        <c:v>98.948204040527344</c:v>
                      </c:pt>
                      <c:pt idx="497">
                        <c:v>96.656448364257813</c:v>
                      </c:pt>
                      <c:pt idx="498">
                        <c:v>98.18115234375</c:v>
                      </c:pt>
                      <c:pt idx="499">
                        <c:v>98.511764526367188</c:v>
                      </c:pt>
                      <c:pt idx="500">
                        <c:v>102.90168762207031</c:v>
                      </c:pt>
                      <c:pt idx="501">
                        <c:v>100.66049194335937</c:v>
                      </c:pt>
                      <c:pt idx="502">
                        <c:v>97.866043090820313</c:v>
                      </c:pt>
                      <c:pt idx="503">
                        <c:v>99.110115051269531</c:v>
                      </c:pt>
                      <c:pt idx="504">
                        <c:v>89.443992614746094</c:v>
                      </c:pt>
                      <c:pt idx="505">
                        <c:v>81.826789855957031</c:v>
                      </c:pt>
                      <c:pt idx="506">
                        <c:v>79.076019287109375</c:v>
                      </c:pt>
                      <c:pt idx="507">
                        <c:v>58.059196472167969</c:v>
                      </c:pt>
                      <c:pt idx="508">
                        <c:v>64.594337463378906</c:v>
                      </c:pt>
                      <c:pt idx="509">
                        <c:v>60.665626525878906</c:v>
                      </c:pt>
                      <c:pt idx="510">
                        <c:v>61.104221343994141</c:v>
                      </c:pt>
                      <c:pt idx="511">
                        <c:v>78.468132019042969</c:v>
                      </c:pt>
                      <c:pt idx="512">
                        <c:v>75.712295532226563</c:v>
                      </c:pt>
                      <c:pt idx="513">
                        <c:v>80.050827026367188</c:v>
                      </c:pt>
                      <c:pt idx="514">
                        <c:v>83.075370788574219</c:v>
                      </c:pt>
                      <c:pt idx="515">
                        <c:v>85.68389892578125</c:v>
                      </c:pt>
                      <c:pt idx="516">
                        <c:v>86.881385803222656</c:v>
                      </c:pt>
                      <c:pt idx="517">
                        <c:v>87.029281616210937</c:v>
                      </c:pt>
                      <c:pt idx="518">
                        <c:v>80.646522521972656</c:v>
                      </c:pt>
                      <c:pt idx="519">
                        <c:v>85.336441040039063</c:v>
                      </c:pt>
                      <c:pt idx="520">
                        <c:v>87.023048400878906</c:v>
                      </c:pt>
                      <c:pt idx="521">
                        <c:v>87.1109619140625</c:v>
                      </c:pt>
                      <c:pt idx="522">
                        <c:v>85.627220153808594</c:v>
                      </c:pt>
                      <c:pt idx="523">
                        <c:v>81.624298095703125</c:v>
                      </c:pt>
                      <c:pt idx="524">
                        <c:v>82.404502868652344</c:v>
                      </c:pt>
                      <c:pt idx="525">
                        <c:v>82.160919189453125</c:v>
                      </c:pt>
                      <c:pt idx="526">
                        <c:v>81.838569641113281</c:v>
                      </c:pt>
                      <c:pt idx="527">
                        <c:v>53.868175506591797</c:v>
                      </c:pt>
                      <c:pt idx="528">
                        <c:v>62.072463989257813</c:v>
                      </c:pt>
                      <c:pt idx="529">
                        <c:v>57.1668701171875</c:v>
                      </c:pt>
                      <c:pt idx="530">
                        <c:v>50.707599639892578</c:v>
                      </c:pt>
                      <c:pt idx="531">
                        <c:v>45.141700744628906</c:v>
                      </c:pt>
                      <c:pt idx="532">
                        <c:v>56.597560882568359</c:v>
                      </c:pt>
                      <c:pt idx="533">
                        <c:v>50.564483642578125</c:v>
                      </c:pt>
                      <c:pt idx="534">
                        <c:v>62.983154296875</c:v>
                      </c:pt>
                      <c:pt idx="535">
                        <c:v>57.204761505126953</c:v>
                      </c:pt>
                      <c:pt idx="536">
                        <c:v>69.992027282714844</c:v>
                      </c:pt>
                      <c:pt idx="537">
                        <c:v>63.865829467773438</c:v>
                      </c:pt>
                      <c:pt idx="538">
                        <c:v>62.92718505859375</c:v>
                      </c:pt>
                      <c:pt idx="539">
                        <c:v>58.613548278808594</c:v>
                      </c:pt>
                      <c:pt idx="540">
                        <c:v>39.844612121582031</c:v>
                      </c:pt>
                      <c:pt idx="541">
                        <c:v>23.975193023681641</c:v>
                      </c:pt>
                      <c:pt idx="542">
                        <c:v>25.408376693725586</c:v>
                      </c:pt>
                      <c:pt idx="543">
                        <c:v>22.174400329589844</c:v>
                      </c:pt>
                      <c:pt idx="544">
                        <c:v>28.102325439453125</c:v>
                      </c:pt>
                      <c:pt idx="545">
                        <c:v>27.726428985595703</c:v>
                      </c:pt>
                      <c:pt idx="546">
                        <c:v>30.555273056030273</c:v>
                      </c:pt>
                      <c:pt idx="547">
                        <c:v>31.686641693115234</c:v>
                      </c:pt>
                      <c:pt idx="548">
                        <c:v>25.270448684692383</c:v>
                      </c:pt>
                      <c:pt idx="549">
                        <c:v>26.413173675537109</c:v>
                      </c:pt>
                      <c:pt idx="550">
                        <c:v>28.104787826538086</c:v>
                      </c:pt>
                      <c:pt idx="551">
                        <c:v>25.97093391418457</c:v>
                      </c:pt>
                      <c:pt idx="552">
                        <c:v>29.595832824707031</c:v>
                      </c:pt>
                      <c:pt idx="553">
                        <c:v>30.801450729370117</c:v>
                      </c:pt>
                      <c:pt idx="554">
                        <c:v>29.296712875366211</c:v>
                      </c:pt>
                      <c:pt idx="555">
                        <c:v>36.137073516845703</c:v>
                      </c:pt>
                      <c:pt idx="556">
                        <c:v>33.512928009033203</c:v>
                      </c:pt>
                      <c:pt idx="557">
                        <c:v>25.270998001098633</c:v>
                      </c:pt>
                      <c:pt idx="558">
                        <c:v>29.84269905090332</c:v>
                      </c:pt>
                      <c:pt idx="559">
                        <c:v>33.554973602294922</c:v>
                      </c:pt>
                      <c:pt idx="560">
                        <c:v>28.289497375488281</c:v>
                      </c:pt>
                      <c:pt idx="561">
                        <c:v>25.90028190612793</c:v>
                      </c:pt>
                      <c:pt idx="562">
                        <c:v>26.561140060424805</c:v>
                      </c:pt>
                      <c:pt idx="563">
                        <c:v>28.373300552368164</c:v>
                      </c:pt>
                      <c:pt idx="564">
                        <c:v>28.531793594360352</c:v>
                      </c:pt>
                      <c:pt idx="565">
                        <c:v>27.91996955871582</c:v>
                      </c:pt>
                      <c:pt idx="566">
                        <c:v>23.554758071899414</c:v>
                      </c:pt>
                      <c:pt idx="567">
                        <c:v>20.875209808349609</c:v>
                      </c:pt>
                      <c:pt idx="568">
                        <c:v>33.172294616699219</c:v>
                      </c:pt>
                      <c:pt idx="569">
                        <c:v>39.8218994140625</c:v>
                      </c:pt>
                      <c:pt idx="570">
                        <c:v>28.769044876098633</c:v>
                      </c:pt>
                      <c:pt idx="571">
                        <c:v>32.691459655761719</c:v>
                      </c:pt>
                      <c:pt idx="572">
                        <c:v>19.928798675537109</c:v>
                      </c:pt>
                      <c:pt idx="573">
                        <c:v>27.895196914672852</c:v>
                      </c:pt>
                      <c:pt idx="574">
                        <c:v>26.276456832885742</c:v>
                      </c:pt>
                      <c:pt idx="575">
                        <c:v>28.344444274902344</c:v>
                      </c:pt>
                      <c:pt idx="576">
                        <c:v>28.994024276733398</c:v>
                      </c:pt>
                      <c:pt idx="577">
                        <c:v>29.502880096435547</c:v>
                      </c:pt>
                      <c:pt idx="578">
                        <c:v>22.567424774169922</c:v>
                      </c:pt>
                      <c:pt idx="579">
                        <c:v>26.730913162231445</c:v>
                      </c:pt>
                      <c:pt idx="580">
                        <c:v>25.657112121582031</c:v>
                      </c:pt>
                      <c:pt idx="581">
                        <c:v>20.359189987182617</c:v>
                      </c:pt>
                      <c:pt idx="582">
                        <c:v>26.073564529418945</c:v>
                      </c:pt>
                      <c:pt idx="583">
                        <c:v>27.330472946166992</c:v>
                      </c:pt>
                      <c:pt idx="584">
                        <c:v>19.698192596435547</c:v>
                      </c:pt>
                      <c:pt idx="585">
                        <c:v>20.044948577880859</c:v>
                      </c:pt>
                      <c:pt idx="586">
                        <c:v>21.876874923706055</c:v>
                      </c:pt>
                      <c:pt idx="587">
                        <c:v>22.081689834594727</c:v>
                      </c:pt>
                      <c:pt idx="588">
                        <c:v>22.808284759521484</c:v>
                      </c:pt>
                      <c:pt idx="589">
                        <c:v>23.491523742675781</c:v>
                      </c:pt>
                      <c:pt idx="590">
                        <c:v>23.710897445678711</c:v>
                      </c:pt>
                      <c:pt idx="591">
                        <c:v>21.873245239257813</c:v>
                      </c:pt>
                      <c:pt idx="592">
                        <c:v>24.833824157714844</c:v>
                      </c:pt>
                      <c:pt idx="593">
                        <c:v>24.44487190246582</c:v>
                      </c:pt>
                      <c:pt idx="594">
                        <c:v>25.496417999267578</c:v>
                      </c:pt>
                      <c:pt idx="595">
                        <c:v>23.029848098754883</c:v>
                      </c:pt>
                      <c:pt idx="596">
                        <c:v>19.043542861938477</c:v>
                      </c:pt>
                      <c:pt idx="597">
                        <c:v>21.53936767578125</c:v>
                      </c:pt>
                      <c:pt idx="598">
                        <c:v>20.265865325927734</c:v>
                      </c:pt>
                      <c:pt idx="599">
                        <c:v>21.960222244262695</c:v>
                      </c:pt>
                      <c:pt idx="600">
                        <c:v>27.488080978393555</c:v>
                      </c:pt>
                      <c:pt idx="601">
                        <c:v>28.204965591430664</c:v>
                      </c:pt>
                      <c:pt idx="602">
                        <c:v>31.737491607666016</c:v>
                      </c:pt>
                      <c:pt idx="603">
                        <c:v>34.626819610595703</c:v>
                      </c:pt>
                      <c:pt idx="604">
                        <c:v>34.797283172607422</c:v>
                      </c:pt>
                      <c:pt idx="605">
                        <c:v>24.964687347412109</c:v>
                      </c:pt>
                      <c:pt idx="606">
                        <c:v>23.035022735595703</c:v>
                      </c:pt>
                      <c:pt idx="607">
                        <c:v>22.017105102539063</c:v>
                      </c:pt>
                      <c:pt idx="608">
                        <c:v>21.554912567138672</c:v>
                      </c:pt>
                      <c:pt idx="609">
                        <c:v>20.292877197265625</c:v>
                      </c:pt>
                      <c:pt idx="610">
                        <c:v>20.949253082275391</c:v>
                      </c:pt>
                      <c:pt idx="611">
                        <c:v>25.788322448730469</c:v>
                      </c:pt>
                      <c:pt idx="612">
                        <c:v>24.815376281738281</c:v>
                      </c:pt>
                      <c:pt idx="613">
                        <c:v>26.973459243774414</c:v>
                      </c:pt>
                      <c:pt idx="614">
                        <c:v>28.747486114501953</c:v>
                      </c:pt>
                      <c:pt idx="615">
                        <c:v>30.163291931152344</c:v>
                      </c:pt>
                      <c:pt idx="616">
                        <c:v>32.134376525878906</c:v>
                      </c:pt>
                      <c:pt idx="617">
                        <c:v>35.605739593505859</c:v>
                      </c:pt>
                      <c:pt idx="618">
                        <c:v>35.938327789306641</c:v>
                      </c:pt>
                      <c:pt idx="619">
                        <c:v>33.746711730957031</c:v>
                      </c:pt>
                      <c:pt idx="620">
                        <c:v>28.945171356201172</c:v>
                      </c:pt>
                      <c:pt idx="621">
                        <c:v>22.433311462402344</c:v>
                      </c:pt>
                      <c:pt idx="622">
                        <c:v>20.130344390869141</c:v>
                      </c:pt>
                      <c:pt idx="623">
                        <c:v>25.402700424194336</c:v>
                      </c:pt>
                      <c:pt idx="624">
                        <c:v>31.089569091796875</c:v>
                      </c:pt>
                      <c:pt idx="625">
                        <c:v>36.83795166015625</c:v>
                      </c:pt>
                      <c:pt idx="626">
                        <c:v>35.742000579833984</c:v>
                      </c:pt>
                      <c:pt idx="627">
                        <c:v>28.615327835083008</c:v>
                      </c:pt>
                      <c:pt idx="628">
                        <c:v>25.09283447265625</c:v>
                      </c:pt>
                      <c:pt idx="629">
                        <c:v>24.595848083496094</c:v>
                      </c:pt>
                      <c:pt idx="630">
                        <c:v>22.727415084838867</c:v>
                      </c:pt>
                      <c:pt idx="631">
                        <c:v>21.119009017944336</c:v>
                      </c:pt>
                      <c:pt idx="632">
                        <c:v>23.510532379150391</c:v>
                      </c:pt>
                      <c:pt idx="633">
                        <c:v>29.339834213256836</c:v>
                      </c:pt>
                      <c:pt idx="634">
                        <c:v>29.652511596679687</c:v>
                      </c:pt>
                      <c:pt idx="635">
                        <c:v>41.423404693603516</c:v>
                      </c:pt>
                      <c:pt idx="636">
                        <c:v>44.205154418945313</c:v>
                      </c:pt>
                      <c:pt idx="637">
                        <c:v>40.376056671142578</c:v>
                      </c:pt>
                      <c:pt idx="638">
                        <c:v>38.118461608886719</c:v>
                      </c:pt>
                      <c:pt idx="639">
                        <c:v>37.830699920654297</c:v>
                      </c:pt>
                      <c:pt idx="640">
                        <c:v>33.690982818603516</c:v>
                      </c:pt>
                      <c:pt idx="641">
                        <c:v>35.868007659912109</c:v>
                      </c:pt>
                      <c:pt idx="642">
                        <c:v>35.442447662353516</c:v>
                      </c:pt>
                      <c:pt idx="643">
                        <c:v>34.242443084716797</c:v>
                      </c:pt>
                      <c:pt idx="644">
                        <c:v>35.017215728759766</c:v>
                      </c:pt>
                      <c:pt idx="645">
                        <c:v>34.975975036621094</c:v>
                      </c:pt>
                      <c:pt idx="646">
                        <c:v>32.22735595703125</c:v>
                      </c:pt>
                      <c:pt idx="647">
                        <c:v>37.564865112304688</c:v>
                      </c:pt>
                      <c:pt idx="648">
                        <c:v>43.53662109375</c:v>
                      </c:pt>
                      <c:pt idx="649">
                        <c:v>51.649368286132813</c:v>
                      </c:pt>
                      <c:pt idx="650">
                        <c:v>58.971160888671875</c:v>
                      </c:pt>
                      <c:pt idx="651">
                        <c:v>59.437221527099609</c:v>
                      </c:pt>
                      <c:pt idx="652">
                        <c:v>60.427562713623047</c:v>
                      </c:pt>
                      <c:pt idx="653">
                        <c:v>67.799705505371094</c:v>
                      </c:pt>
                      <c:pt idx="654">
                        <c:v>71.989204406738281</c:v>
                      </c:pt>
                      <c:pt idx="655">
                        <c:v>74.158714294433594</c:v>
                      </c:pt>
                      <c:pt idx="656">
                        <c:v>74.424446105957031</c:v>
                      </c:pt>
                      <c:pt idx="657">
                        <c:v>74.198493957519531</c:v>
                      </c:pt>
                      <c:pt idx="658">
                        <c:v>74.183052062988281</c:v>
                      </c:pt>
                      <c:pt idx="659">
                        <c:v>73.832229614257812</c:v>
                      </c:pt>
                      <c:pt idx="660">
                        <c:v>72.688545227050781</c:v>
                      </c:pt>
                      <c:pt idx="661">
                        <c:v>72.742652893066406</c:v>
                      </c:pt>
                      <c:pt idx="662">
                        <c:v>73.956817626953125</c:v>
                      </c:pt>
                      <c:pt idx="663">
                        <c:v>74.030021667480469</c:v>
                      </c:pt>
                      <c:pt idx="664">
                        <c:v>70.667991638183594</c:v>
                      </c:pt>
                      <c:pt idx="665">
                        <c:v>63.623641967773437</c:v>
                      </c:pt>
                      <c:pt idx="666">
                        <c:v>63.861835479736328</c:v>
                      </c:pt>
                      <c:pt idx="667">
                        <c:v>64.599258422851562</c:v>
                      </c:pt>
                      <c:pt idx="668">
                        <c:v>67.633438110351563</c:v>
                      </c:pt>
                      <c:pt idx="669">
                        <c:v>59.763984680175781</c:v>
                      </c:pt>
                      <c:pt idx="670">
                        <c:v>61.650131225585938</c:v>
                      </c:pt>
                      <c:pt idx="671">
                        <c:v>64.596870422363281</c:v>
                      </c:pt>
                      <c:pt idx="672">
                        <c:v>67.565711975097656</c:v>
                      </c:pt>
                      <c:pt idx="673">
                        <c:v>67.985649108886719</c:v>
                      </c:pt>
                      <c:pt idx="674">
                        <c:v>67.483535766601562</c:v>
                      </c:pt>
                      <c:pt idx="675">
                        <c:v>66.695419311523438</c:v>
                      </c:pt>
                      <c:pt idx="676">
                        <c:v>69.58770751953125</c:v>
                      </c:pt>
                      <c:pt idx="677">
                        <c:v>69.090934753417969</c:v>
                      </c:pt>
                      <c:pt idx="678">
                        <c:v>68.878280639648437</c:v>
                      </c:pt>
                      <c:pt idx="679">
                        <c:v>66.9266357421875</c:v>
                      </c:pt>
                      <c:pt idx="680">
                        <c:v>67.095855712890625</c:v>
                      </c:pt>
                      <c:pt idx="681">
                        <c:v>68.120635986328125</c:v>
                      </c:pt>
                      <c:pt idx="682">
                        <c:v>69.329315185546875</c:v>
                      </c:pt>
                      <c:pt idx="683">
                        <c:v>69.634002685546875</c:v>
                      </c:pt>
                      <c:pt idx="684">
                        <c:v>69.641044616699219</c:v>
                      </c:pt>
                      <c:pt idx="685">
                        <c:v>70.010734558105469</c:v>
                      </c:pt>
                      <c:pt idx="686">
                        <c:v>70.901496887207031</c:v>
                      </c:pt>
                      <c:pt idx="687">
                        <c:v>74.264213562011719</c:v>
                      </c:pt>
                      <c:pt idx="688">
                        <c:v>76.233970642089844</c:v>
                      </c:pt>
                      <c:pt idx="689">
                        <c:v>76.543098449707031</c:v>
                      </c:pt>
                      <c:pt idx="690">
                        <c:v>77.505218505859375</c:v>
                      </c:pt>
                      <c:pt idx="691">
                        <c:v>77.920967102050781</c:v>
                      </c:pt>
                      <c:pt idx="692">
                        <c:v>73.283126831054687</c:v>
                      </c:pt>
                      <c:pt idx="693">
                        <c:v>74.571823120117187</c:v>
                      </c:pt>
                      <c:pt idx="694">
                        <c:v>74.745635986328125</c:v>
                      </c:pt>
                      <c:pt idx="695">
                        <c:v>75.219261169433594</c:v>
                      </c:pt>
                      <c:pt idx="696">
                        <c:v>75.558723449707031</c:v>
                      </c:pt>
                      <c:pt idx="697">
                        <c:v>76.569320678710938</c:v>
                      </c:pt>
                      <c:pt idx="698">
                        <c:v>75.302536010742187</c:v>
                      </c:pt>
                      <c:pt idx="699">
                        <c:v>76.098793029785156</c:v>
                      </c:pt>
                      <c:pt idx="700">
                        <c:v>78.869361877441406</c:v>
                      </c:pt>
                      <c:pt idx="701">
                        <c:v>79.415603637695313</c:v>
                      </c:pt>
                      <c:pt idx="702">
                        <c:v>78.563774108886719</c:v>
                      </c:pt>
                      <c:pt idx="703">
                        <c:v>77.27197265625</c:v>
                      </c:pt>
                      <c:pt idx="704">
                        <c:v>71.612754821777344</c:v>
                      </c:pt>
                      <c:pt idx="705">
                        <c:v>68.229049682617188</c:v>
                      </c:pt>
                      <c:pt idx="706">
                        <c:v>64.9190673828125</c:v>
                      </c:pt>
                      <c:pt idx="707">
                        <c:v>51.664478302001953</c:v>
                      </c:pt>
                      <c:pt idx="708">
                        <c:v>54.799060821533203</c:v>
                      </c:pt>
                      <c:pt idx="709">
                        <c:v>53.911018371582031</c:v>
                      </c:pt>
                      <c:pt idx="710">
                        <c:v>47.04095458984375</c:v>
                      </c:pt>
                      <c:pt idx="711">
                        <c:v>45.386249542236328</c:v>
                      </c:pt>
                      <c:pt idx="712">
                        <c:v>61.344165802001953</c:v>
                      </c:pt>
                      <c:pt idx="713">
                        <c:v>61.347381591796875</c:v>
                      </c:pt>
                      <c:pt idx="714">
                        <c:v>61.214950561523438</c:v>
                      </c:pt>
                      <c:pt idx="715">
                        <c:v>49.873626708984375</c:v>
                      </c:pt>
                      <c:pt idx="716">
                        <c:v>46.746791839599609</c:v>
                      </c:pt>
                      <c:pt idx="717">
                        <c:v>14.39085865020752</c:v>
                      </c:pt>
                      <c:pt idx="718">
                        <c:v>24.347110748291016</c:v>
                      </c:pt>
                      <c:pt idx="719">
                        <c:v>7.9745140075683594</c:v>
                      </c:pt>
                      <c:pt idx="720">
                        <c:v>3.1744966506958008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351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Hamilton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8432"/>
        <c:crosses val="autoZero"/>
        <c:crossBetween val="midCat"/>
      </c:valAx>
      <c:valAx>
        <c:axId val="949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Speed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1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9E02D-8FF3-49CA-9973-3817D262880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98FC940-A76D-4882-9F4C-82DE7EBAF013}">
      <dgm:prSet phldrT="[Text]"/>
      <dgm:spPr/>
      <dgm:t>
        <a:bodyPr/>
        <a:lstStyle/>
        <a:p>
          <a:r>
            <a:rPr lang="en-NZ" b="1" dirty="0"/>
            <a:t>More Cars</a:t>
          </a:r>
        </a:p>
      </dgm:t>
    </dgm:pt>
    <dgm:pt modelId="{8C7315B5-AA34-4298-BDFA-2FA81505848B}" type="parTrans" cxnId="{D5EFD080-9C8E-4ACA-BEDA-8D1C2807781A}">
      <dgm:prSet/>
      <dgm:spPr/>
      <dgm:t>
        <a:bodyPr/>
        <a:lstStyle/>
        <a:p>
          <a:endParaRPr lang="en-NZ"/>
        </a:p>
      </dgm:t>
    </dgm:pt>
    <dgm:pt modelId="{0B64EE55-0125-40F6-89E9-6F8F64013C4B}" type="sibTrans" cxnId="{D5EFD080-9C8E-4ACA-BEDA-8D1C2807781A}">
      <dgm:prSet/>
      <dgm:spPr>
        <a:solidFill>
          <a:schemeClr val="tx1"/>
        </a:solidFill>
      </dgm:spPr>
      <dgm:t>
        <a:bodyPr/>
        <a:lstStyle/>
        <a:p>
          <a:endParaRPr lang="en-NZ"/>
        </a:p>
      </dgm:t>
    </dgm:pt>
    <dgm:pt modelId="{74003EF9-A4E2-45F5-8CC2-40B3CD67286F}">
      <dgm:prSet phldrT="[Text]"/>
      <dgm:spPr/>
      <dgm:t>
        <a:bodyPr/>
        <a:lstStyle/>
        <a:p>
          <a:r>
            <a:rPr lang="en-NZ" b="1" dirty="0"/>
            <a:t>More Roads </a:t>
          </a:r>
        </a:p>
      </dgm:t>
    </dgm:pt>
    <dgm:pt modelId="{259C4970-313E-443E-A7F6-988E8D41FC4B}" type="parTrans" cxnId="{9A616DB3-3276-4377-9A05-541E54D855BB}">
      <dgm:prSet/>
      <dgm:spPr/>
      <dgm:t>
        <a:bodyPr/>
        <a:lstStyle/>
        <a:p>
          <a:endParaRPr lang="en-NZ"/>
        </a:p>
      </dgm:t>
    </dgm:pt>
    <dgm:pt modelId="{C54E2F44-2928-428A-A0EA-A5E4971AC5F4}" type="sibTrans" cxnId="{9A616DB3-3276-4377-9A05-541E54D855BB}">
      <dgm:prSet/>
      <dgm:spPr>
        <a:solidFill>
          <a:schemeClr val="tx1"/>
        </a:solidFill>
      </dgm:spPr>
      <dgm:t>
        <a:bodyPr/>
        <a:lstStyle/>
        <a:p>
          <a:endParaRPr lang="en-NZ"/>
        </a:p>
      </dgm:t>
    </dgm:pt>
    <dgm:pt modelId="{08AB5D1C-6D10-4CAA-8BB3-8C1668666D96}">
      <dgm:prSet phldrT="[Text]"/>
      <dgm:spPr/>
      <dgm:t>
        <a:bodyPr/>
        <a:lstStyle/>
        <a:p>
          <a:r>
            <a:rPr lang="en-NZ" b="1" dirty="0"/>
            <a:t>More Congestion </a:t>
          </a:r>
        </a:p>
      </dgm:t>
    </dgm:pt>
    <dgm:pt modelId="{9CD81394-4CBE-459F-901C-A7B50A6B966B}" type="parTrans" cxnId="{525D6209-D8EA-4BBA-BDB1-5E2F5ECE836C}">
      <dgm:prSet/>
      <dgm:spPr/>
      <dgm:t>
        <a:bodyPr/>
        <a:lstStyle/>
        <a:p>
          <a:endParaRPr lang="en-NZ"/>
        </a:p>
      </dgm:t>
    </dgm:pt>
    <dgm:pt modelId="{1296789D-357C-489C-92D1-8F37399158D4}" type="sibTrans" cxnId="{525D6209-D8EA-4BBA-BDB1-5E2F5ECE836C}">
      <dgm:prSet/>
      <dgm:spPr>
        <a:solidFill>
          <a:schemeClr val="tx1"/>
        </a:solidFill>
      </dgm:spPr>
      <dgm:t>
        <a:bodyPr/>
        <a:lstStyle/>
        <a:p>
          <a:endParaRPr lang="en-NZ"/>
        </a:p>
      </dgm:t>
    </dgm:pt>
    <dgm:pt modelId="{588E9CED-268D-4B29-9B7C-639975BD54A9}" type="pres">
      <dgm:prSet presAssocID="{0899E02D-8FF3-49CA-9973-3817D26288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BC934B6B-06AB-421A-8036-0DDABBE1E59E}" type="pres">
      <dgm:prSet presAssocID="{D98FC940-A76D-4882-9F4C-82DE7EBAF013}" presName="dummy" presStyleCnt="0"/>
      <dgm:spPr/>
    </dgm:pt>
    <dgm:pt modelId="{80B10F0A-BE14-4B06-80CA-98C9D2CE1E4E}" type="pres">
      <dgm:prSet presAssocID="{D98FC940-A76D-4882-9F4C-82DE7EBAF01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FAD47F-63B9-4679-8B82-FC34BFD8C8B6}" type="pres">
      <dgm:prSet presAssocID="{0B64EE55-0125-40F6-89E9-6F8F64013C4B}" presName="sibTrans" presStyleLbl="node1" presStyleIdx="0" presStyleCnt="3"/>
      <dgm:spPr/>
      <dgm:t>
        <a:bodyPr/>
        <a:lstStyle/>
        <a:p>
          <a:endParaRPr lang="en-NZ"/>
        </a:p>
      </dgm:t>
    </dgm:pt>
    <dgm:pt modelId="{18CC5E79-AFA7-46A0-B03B-180343A96E27}" type="pres">
      <dgm:prSet presAssocID="{08AB5D1C-6D10-4CAA-8BB3-8C1668666D96}" presName="dummy" presStyleCnt="0"/>
      <dgm:spPr/>
    </dgm:pt>
    <dgm:pt modelId="{C9CDFB00-4B49-40F0-A473-12FDCC01E49B}" type="pres">
      <dgm:prSet presAssocID="{08AB5D1C-6D10-4CAA-8BB3-8C1668666D9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621C471-AB30-4A03-AFC2-32C87478D18D}" type="pres">
      <dgm:prSet presAssocID="{1296789D-357C-489C-92D1-8F37399158D4}" presName="sibTrans" presStyleLbl="node1" presStyleIdx="1" presStyleCnt="3"/>
      <dgm:spPr/>
      <dgm:t>
        <a:bodyPr/>
        <a:lstStyle/>
        <a:p>
          <a:endParaRPr lang="en-NZ"/>
        </a:p>
      </dgm:t>
    </dgm:pt>
    <dgm:pt modelId="{D87BB1B6-260C-46D5-8302-96FB5FF5DE0B}" type="pres">
      <dgm:prSet presAssocID="{74003EF9-A4E2-45F5-8CC2-40B3CD67286F}" presName="dummy" presStyleCnt="0"/>
      <dgm:spPr/>
    </dgm:pt>
    <dgm:pt modelId="{5FDBCAEC-A90C-41C8-8020-0844B2EFFE2C}" type="pres">
      <dgm:prSet presAssocID="{74003EF9-A4E2-45F5-8CC2-40B3CD67286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C96E3AE-7940-42B7-8386-EC33773B4782}" type="pres">
      <dgm:prSet presAssocID="{C54E2F44-2928-428A-A0EA-A5E4971AC5F4}" presName="sibTrans" presStyleLbl="node1" presStyleIdx="2" presStyleCnt="3"/>
      <dgm:spPr/>
      <dgm:t>
        <a:bodyPr/>
        <a:lstStyle/>
        <a:p>
          <a:endParaRPr lang="en-NZ"/>
        </a:p>
      </dgm:t>
    </dgm:pt>
  </dgm:ptLst>
  <dgm:cxnLst>
    <dgm:cxn modelId="{525D6209-D8EA-4BBA-BDB1-5E2F5ECE836C}" srcId="{0899E02D-8FF3-49CA-9973-3817D262880A}" destId="{08AB5D1C-6D10-4CAA-8BB3-8C1668666D96}" srcOrd="1" destOrd="0" parTransId="{9CD81394-4CBE-459F-901C-A7B50A6B966B}" sibTransId="{1296789D-357C-489C-92D1-8F37399158D4}"/>
    <dgm:cxn modelId="{E8E78BE2-38BB-4A7C-830B-CBBEDD4D0732}" type="presOf" srcId="{C54E2F44-2928-428A-A0EA-A5E4971AC5F4}" destId="{FC96E3AE-7940-42B7-8386-EC33773B4782}" srcOrd="0" destOrd="0" presId="urn:microsoft.com/office/officeart/2005/8/layout/cycle1"/>
    <dgm:cxn modelId="{71B63D39-0F14-432C-98AC-EDB9269FF755}" type="presOf" srcId="{0899E02D-8FF3-49CA-9973-3817D262880A}" destId="{588E9CED-268D-4B29-9B7C-639975BD54A9}" srcOrd="0" destOrd="0" presId="urn:microsoft.com/office/officeart/2005/8/layout/cycle1"/>
    <dgm:cxn modelId="{5E6F2EF6-F1EA-4FEB-A2D5-1464688696F9}" type="presOf" srcId="{0B64EE55-0125-40F6-89E9-6F8F64013C4B}" destId="{22FAD47F-63B9-4679-8B82-FC34BFD8C8B6}" srcOrd="0" destOrd="0" presId="urn:microsoft.com/office/officeart/2005/8/layout/cycle1"/>
    <dgm:cxn modelId="{9A616DB3-3276-4377-9A05-541E54D855BB}" srcId="{0899E02D-8FF3-49CA-9973-3817D262880A}" destId="{74003EF9-A4E2-45F5-8CC2-40B3CD67286F}" srcOrd="2" destOrd="0" parTransId="{259C4970-313E-443E-A7F6-988E8D41FC4B}" sibTransId="{C54E2F44-2928-428A-A0EA-A5E4971AC5F4}"/>
    <dgm:cxn modelId="{AB607D33-F871-4F5B-B8A9-BB8C807FA87A}" type="presOf" srcId="{1296789D-357C-489C-92D1-8F37399158D4}" destId="{3621C471-AB30-4A03-AFC2-32C87478D18D}" srcOrd="0" destOrd="0" presId="urn:microsoft.com/office/officeart/2005/8/layout/cycle1"/>
    <dgm:cxn modelId="{58E31350-696C-48F1-A1E5-8AAF281B949C}" type="presOf" srcId="{D98FC940-A76D-4882-9F4C-82DE7EBAF013}" destId="{80B10F0A-BE14-4B06-80CA-98C9D2CE1E4E}" srcOrd="0" destOrd="0" presId="urn:microsoft.com/office/officeart/2005/8/layout/cycle1"/>
    <dgm:cxn modelId="{28F9F920-C97B-4FB0-9E7A-8AD3C2995CA6}" type="presOf" srcId="{08AB5D1C-6D10-4CAA-8BB3-8C1668666D96}" destId="{C9CDFB00-4B49-40F0-A473-12FDCC01E49B}" srcOrd="0" destOrd="0" presId="urn:microsoft.com/office/officeart/2005/8/layout/cycle1"/>
    <dgm:cxn modelId="{D5EFD080-9C8E-4ACA-BEDA-8D1C2807781A}" srcId="{0899E02D-8FF3-49CA-9973-3817D262880A}" destId="{D98FC940-A76D-4882-9F4C-82DE7EBAF013}" srcOrd="0" destOrd="0" parTransId="{8C7315B5-AA34-4298-BDFA-2FA81505848B}" sibTransId="{0B64EE55-0125-40F6-89E9-6F8F64013C4B}"/>
    <dgm:cxn modelId="{D0219745-EB25-4291-B2F8-61F0CA108817}" type="presOf" srcId="{74003EF9-A4E2-45F5-8CC2-40B3CD67286F}" destId="{5FDBCAEC-A90C-41C8-8020-0844B2EFFE2C}" srcOrd="0" destOrd="0" presId="urn:microsoft.com/office/officeart/2005/8/layout/cycle1"/>
    <dgm:cxn modelId="{F13332E2-9DC8-4DBA-B4E9-F7A1C80A525E}" type="presParOf" srcId="{588E9CED-268D-4B29-9B7C-639975BD54A9}" destId="{BC934B6B-06AB-421A-8036-0DDABBE1E59E}" srcOrd="0" destOrd="0" presId="urn:microsoft.com/office/officeart/2005/8/layout/cycle1"/>
    <dgm:cxn modelId="{405838D2-D110-4155-876C-CE18C0E8C96E}" type="presParOf" srcId="{588E9CED-268D-4B29-9B7C-639975BD54A9}" destId="{80B10F0A-BE14-4B06-80CA-98C9D2CE1E4E}" srcOrd="1" destOrd="0" presId="urn:microsoft.com/office/officeart/2005/8/layout/cycle1"/>
    <dgm:cxn modelId="{74B5E314-40D9-40F6-83B3-C83FF17E3B35}" type="presParOf" srcId="{588E9CED-268D-4B29-9B7C-639975BD54A9}" destId="{22FAD47F-63B9-4679-8B82-FC34BFD8C8B6}" srcOrd="2" destOrd="0" presId="urn:microsoft.com/office/officeart/2005/8/layout/cycle1"/>
    <dgm:cxn modelId="{BCF9BAC8-0863-43D0-8522-31CB6E60572A}" type="presParOf" srcId="{588E9CED-268D-4B29-9B7C-639975BD54A9}" destId="{18CC5E79-AFA7-46A0-B03B-180343A96E27}" srcOrd="3" destOrd="0" presId="urn:microsoft.com/office/officeart/2005/8/layout/cycle1"/>
    <dgm:cxn modelId="{5BA974C0-A599-45DB-A8A2-372E927EB10F}" type="presParOf" srcId="{588E9CED-268D-4B29-9B7C-639975BD54A9}" destId="{C9CDFB00-4B49-40F0-A473-12FDCC01E49B}" srcOrd="4" destOrd="0" presId="urn:microsoft.com/office/officeart/2005/8/layout/cycle1"/>
    <dgm:cxn modelId="{4B8BBFC9-E6D1-4CB2-9385-61669A57278D}" type="presParOf" srcId="{588E9CED-268D-4B29-9B7C-639975BD54A9}" destId="{3621C471-AB30-4A03-AFC2-32C87478D18D}" srcOrd="5" destOrd="0" presId="urn:microsoft.com/office/officeart/2005/8/layout/cycle1"/>
    <dgm:cxn modelId="{13730B2C-048B-4F0C-89E1-3ACD1BD3455F}" type="presParOf" srcId="{588E9CED-268D-4B29-9B7C-639975BD54A9}" destId="{D87BB1B6-260C-46D5-8302-96FB5FF5DE0B}" srcOrd="6" destOrd="0" presId="urn:microsoft.com/office/officeart/2005/8/layout/cycle1"/>
    <dgm:cxn modelId="{80B57026-DF0B-4B70-A30E-C634AA9A06DD}" type="presParOf" srcId="{588E9CED-268D-4B29-9B7C-639975BD54A9}" destId="{5FDBCAEC-A90C-41C8-8020-0844B2EFFE2C}" srcOrd="7" destOrd="0" presId="urn:microsoft.com/office/officeart/2005/8/layout/cycle1"/>
    <dgm:cxn modelId="{32356432-8BCB-4317-A431-9C51A94A7CCF}" type="presParOf" srcId="{588E9CED-268D-4B29-9B7C-639975BD54A9}" destId="{FC96E3AE-7940-42B7-8386-EC33773B478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10F0A-BE14-4B06-80CA-98C9D2CE1E4E}">
      <dsp:nvSpPr>
        <dsp:cNvPr id="0" name=""/>
        <dsp:cNvSpPr/>
      </dsp:nvSpPr>
      <dsp:spPr>
        <a:xfrm>
          <a:off x="2707079" y="235870"/>
          <a:ext cx="1206411" cy="12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b="1" kern="1200" dirty="0"/>
            <a:t>More Cars</a:t>
          </a:r>
        </a:p>
      </dsp:txBody>
      <dsp:txXfrm>
        <a:off x="2707079" y="235870"/>
        <a:ext cx="1206411" cy="1206411"/>
      </dsp:txXfrm>
    </dsp:sp>
    <dsp:sp modelId="{22FAD47F-63B9-4679-8B82-FC34BFD8C8B6}">
      <dsp:nvSpPr>
        <dsp:cNvPr id="0" name=""/>
        <dsp:cNvSpPr/>
      </dsp:nvSpPr>
      <dsp:spPr>
        <a:xfrm>
          <a:off x="870421" y="-1249"/>
          <a:ext cx="2851595" cy="2851595"/>
        </a:xfrm>
        <a:prstGeom prst="circularArrow">
          <a:avLst>
            <a:gd name="adj1" fmla="val 8250"/>
            <a:gd name="adj2" fmla="val 576230"/>
            <a:gd name="adj3" fmla="val 2963340"/>
            <a:gd name="adj4" fmla="val 52068"/>
            <a:gd name="adj5" fmla="val 9625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DFB00-4B49-40F0-A473-12FDCC01E49B}">
      <dsp:nvSpPr>
        <dsp:cNvPr id="0" name=""/>
        <dsp:cNvSpPr/>
      </dsp:nvSpPr>
      <dsp:spPr>
        <a:xfrm>
          <a:off x="1693013" y="1992285"/>
          <a:ext cx="1206411" cy="12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b="1" kern="1200" dirty="0"/>
            <a:t>More Congestion </a:t>
          </a:r>
        </a:p>
      </dsp:txBody>
      <dsp:txXfrm>
        <a:off x="1693013" y="1992285"/>
        <a:ext cx="1206411" cy="1206411"/>
      </dsp:txXfrm>
    </dsp:sp>
    <dsp:sp modelId="{3621C471-AB30-4A03-AFC2-32C87478D18D}">
      <dsp:nvSpPr>
        <dsp:cNvPr id="0" name=""/>
        <dsp:cNvSpPr/>
      </dsp:nvSpPr>
      <dsp:spPr>
        <a:xfrm>
          <a:off x="870421" y="-1249"/>
          <a:ext cx="2851595" cy="2851595"/>
        </a:xfrm>
        <a:prstGeom prst="circularArrow">
          <a:avLst>
            <a:gd name="adj1" fmla="val 8250"/>
            <a:gd name="adj2" fmla="val 576230"/>
            <a:gd name="adj3" fmla="val 10171703"/>
            <a:gd name="adj4" fmla="val 7260430"/>
            <a:gd name="adj5" fmla="val 9625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BCAEC-A90C-41C8-8020-0844B2EFFE2C}">
      <dsp:nvSpPr>
        <dsp:cNvPr id="0" name=""/>
        <dsp:cNvSpPr/>
      </dsp:nvSpPr>
      <dsp:spPr>
        <a:xfrm>
          <a:off x="678946" y="235870"/>
          <a:ext cx="1206411" cy="12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b="1" kern="1200" dirty="0"/>
            <a:t>More Roads </a:t>
          </a:r>
        </a:p>
      </dsp:txBody>
      <dsp:txXfrm>
        <a:off x="678946" y="235870"/>
        <a:ext cx="1206411" cy="1206411"/>
      </dsp:txXfrm>
    </dsp:sp>
    <dsp:sp modelId="{FC96E3AE-7940-42B7-8386-EC33773B4782}">
      <dsp:nvSpPr>
        <dsp:cNvPr id="0" name=""/>
        <dsp:cNvSpPr/>
      </dsp:nvSpPr>
      <dsp:spPr>
        <a:xfrm>
          <a:off x="870421" y="-1249"/>
          <a:ext cx="2851595" cy="2851595"/>
        </a:xfrm>
        <a:prstGeom prst="circularArrow">
          <a:avLst>
            <a:gd name="adj1" fmla="val 8250"/>
            <a:gd name="adj2" fmla="val 576230"/>
            <a:gd name="adj3" fmla="val 16856240"/>
            <a:gd name="adj4" fmla="val 14967531"/>
            <a:gd name="adj5" fmla="val 9625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7AF90-D84E-4DE7-8524-C2FD496D9FF6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0778-505D-48B6-9600-32098084B6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978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Linear growth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grows by the same amount in each time </a:t>
            </a:r>
          </a:p>
          <a:p>
            <a:endParaRPr lang="en-AU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Exponential growth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the larger the population the faster is grows </a:t>
            </a:r>
          </a:p>
          <a:p>
            <a:endParaRPr lang="en-AU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Logistic Growth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AU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exponential growth that is constrained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5B203-0164-4A41-91EB-85DDE967997D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3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5F88B732-AFD2-4B25-9717-931BC1633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6A68FD27-8524-4F94-B29A-DB84781019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Bus Route 44: Hamilton – </a:t>
            </a:r>
            <a:r>
              <a:rPr lang="en-US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Provides an inter-peak return trip between Hamilton and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every second Thursday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Bus Route 398: </a:t>
            </a:r>
            <a:r>
              <a:rPr lang="en-US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Tuakau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Provides a daily commuter service departing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Tuakau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in the morning and returning from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in the evening, plus an inter-peak return trip on Wednesdays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Bus Route 399: Port Waikato – </a:t>
            </a:r>
            <a:r>
              <a:rPr lang="en-US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Provides two inter-peak return trips between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en-NZ" dirty="0">
                <a:solidFill>
                  <a:prstClr val="black"/>
                </a:solidFill>
                <a:cs typeface="Arial" panose="020B0604020202020204" pitchFamily="34" charset="0"/>
              </a:rPr>
              <a:t>Port Waikato every Thursday</a:t>
            </a:r>
            <a:r>
              <a:rPr lang="en-NZ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Bus Route 21: Northern Connector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Provides a regular bus service between Huntly and Hamilton, with 30-minute peak and 60-minute off-peak frequency. Operates between 6am and 9pm weekdays and 8am to 6pm weekends.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b="1" dirty="0">
                <a:solidFill>
                  <a:prstClr val="black"/>
                </a:solidFill>
                <a:cs typeface="Arial" panose="020B0604020202020204" pitchFamily="34" charset="0"/>
              </a:rPr>
              <a:t>Train: </a:t>
            </a:r>
            <a:r>
              <a:rPr lang="en-NZ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NZ" sz="1400" b="1" dirty="0">
                <a:solidFill>
                  <a:prstClr val="black"/>
                </a:solidFill>
                <a:cs typeface="Arial" panose="020B0604020202020204" pitchFamily="34" charset="0"/>
              </a:rPr>
              <a:t> – Auckland</a:t>
            </a:r>
            <a:r>
              <a:rPr lang="en-NZ" b="1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NZ" dirty="0">
                <a:solidFill>
                  <a:prstClr val="black"/>
                </a:solidFill>
                <a:cs typeface="Arial" panose="020B0604020202020204" pitchFamily="34" charset="0"/>
              </a:rPr>
              <a:t>Provides a regular train service between </a:t>
            </a:r>
            <a:r>
              <a:rPr lang="en-NZ" dirty="0" err="1">
                <a:solidFill>
                  <a:prstClr val="black"/>
                </a:solidFill>
                <a:cs typeface="Arial" panose="020B0604020202020204" pitchFamily="34" charset="0"/>
              </a:rPr>
              <a:t>Pukekohe</a:t>
            </a:r>
            <a:r>
              <a:rPr lang="en-NZ" dirty="0">
                <a:solidFill>
                  <a:prstClr val="black"/>
                </a:solidFill>
                <a:cs typeface="Arial" panose="020B0604020202020204" pitchFamily="34" charset="0"/>
              </a:rPr>
              <a:t> and Auckland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(transfer required at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Papakura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), with a 20-minute peak and 60-minute off-peak frequency. Operates between 5am and 11pm weekdays and 6.30am to10pm weekends. </a:t>
            </a:r>
            <a:endParaRPr lang="en-NZ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91BBC9A5-B9CF-47AE-8629-E8D4FBB72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A61C8-AC71-417A-B413-74AF4DF7A846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3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="" xmlns:a16="http://schemas.microsoft.com/office/drawing/2014/main" id="{C61F33D0-4FBF-4832-90B2-A736652272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07629FA9-C992-487E-83AC-6CA027F827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Pocono to </a:t>
            </a:r>
            <a:r>
              <a:rPr lang="en-US" b="1" dirty="0" err="1"/>
              <a:t>Pukekohe</a:t>
            </a:r>
            <a:r>
              <a:rPr lang="en-US" b="1" dirty="0"/>
              <a:t> - </a:t>
            </a:r>
            <a:r>
              <a:rPr lang="en-US" dirty="0"/>
              <a:t>Regular bus service between </a:t>
            </a:r>
            <a:r>
              <a:rPr lang="en-US" dirty="0" err="1"/>
              <a:t>Pokeno</a:t>
            </a:r>
            <a:r>
              <a:rPr lang="en-US" dirty="0"/>
              <a:t> &amp; </a:t>
            </a:r>
            <a:r>
              <a:rPr lang="en-US" dirty="0" err="1"/>
              <a:t>Pukekohe</a:t>
            </a:r>
            <a:r>
              <a:rPr lang="en-US" dirty="0"/>
              <a:t> via </a:t>
            </a:r>
            <a:r>
              <a:rPr lang="en-US" dirty="0" err="1"/>
              <a:t>Tuakau</a:t>
            </a:r>
            <a:r>
              <a:rPr lang="en-US" dirty="0"/>
              <a:t> weekdays and weekends. Designed to integrate with train services to Auckland.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Huntly to </a:t>
            </a:r>
            <a:r>
              <a:rPr lang="en-US" b="1" dirty="0" err="1"/>
              <a:t>Pukekohe</a:t>
            </a:r>
            <a:r>
              <a:rPr lang="en-US" b="1" dirty="0"/>
              <a:t>  - </a:t>
            </a:r>
            <a:r>
              <a:rPr lang="en-US" dirty="0"/>
              <a:t>Daily of peak return service  between Huntly and </a:t>
            </a:r>
            <a:r>
              <a:rPr lang="en-US" dirty="0" err="1"/>
              <a:t>Pukekohe</a:t>
            </a:r>
            <a:r>
              <a:rPr lang="en-US" dirty="0"/>
              <a:t> via north Waikato towns Monday to Friday, providing community connectivity and broader access to essential services.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Kauwhata</a:t>
            </a:r>
            <a:r>
              <a:rPr lang="en-US" b="1" dirty="0"/>
              <a:t> to Hamilton – </a:t>
            </a:r>
            <a:r>
              <a:rPr lang="en-US" dirty="0"/>
              <a:t>existing Huntly bus service extended to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Kauwhata</a:t>
            </a:r>
            <a:r>
              <a:rPr lang="en-US" dirty="0"/>
              <a:t> for one return trip during peak periods on weekdays, providing access to employment, education and social opportunities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Hamilton, Huntly, </a:t>
            </a:r>
            <a:r>
              <a:rPr lang="en-US" b="1" dirty="0" err="1"/>
              <a:t>Pokeno</a:t>
            </a:r>
            <a:r>
              <a:rPr lang="en-US" b="1" dirty="0"/>
              <a:t> to </a:t>
            </a:r>
            <a:r>
              <a:rPr lang="en-US" b="1" dirty="0" err="1"/>
              <a:t>Papakura</a:t>
            </a:r>
            <a:r>
              <a:rPr lang="en-US" b="1" dirty="0"/>
              <a:t> Express Service  – </a:t>
            </a:r>
            <a:r>
              <a:rPr lang="en-US" dirty="0"/>
              <a:t>Weekday commuter bus service intended to  provide fast and direct access between Hamilton City, north Waikato towns and Auckland.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Port Waikato to </a:t>
            </a:r>
            <a:r>
              <a:rPr lang="en-US" b="1" dirty="0" err="1"/>
              <a:t>Pukekohe</a:t>
            </a:r>
            <a:r>
              <a:rPr lang="en-US" b="1" dirty="0"/>
              <a:t> – </a:t>
            </a:r>
            <a:r>
              <a:rPr lang="en-US" dirty="0"/>
              <a:t>options include retaining the existing once a week service, or replacing the timetabled bus with a community transport option.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Community Transport Initiatives  </a:t>
            </a:r>
            <a:r>
              <a:rPr lang="en-US" dirty="0"/>
              <a:t>–  Managed and operated by the community </a:t>
            </a:r>
            <a:r>
              <a:rPr lang="en-US" dirty="0" err="1"/>
              <a:t>memebers</a:t>
            </a:r>
            <a:r>
              <a:rPr lang="en-US" dirty="0"/>
              <a:t>, typically highly flexible and adept at meeting specific community needs</a:t>
            </a:r>
            <a:endParaRPr lang="en-NZ" sz="1400" dirty="0">
              <a:cs typeface="Arial" charset="0"/>
            </a:endParaRPr>
          </a:p>
          <a:p>
            <a:pPr eaLnBrk="1" hangingPunct="1">
              <a:defRPr/>
            </a:pPr>
            <a:endParaRPr lang="en-NZ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="" xmlns:a16="http://schemas.microsoft.com/office/drawing/2014/main" id="{03C55EB2-BC3D-4E7F-B852-B18620378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D03EA-EAAC-40CB-9873-CA1DC8CA1669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97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6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="" xmlns:a16="http://schemas.microsoft.com/office/drawing/2014/main" id="{9DCF55F1-ABC4-4767-9472-B24D6363F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="" xmlns:a16="http://schemas.microsoft.com/office/drawing/2014/main" id="{DC45239C-4F2F-4EBF-B5EC-5A778C96E8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="" xmlns:a16="http://schemas.microsoft.com/office/drawing/2014/main" id="{D3943350-7B9D-4A00-B27D-2EB81398C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2C6E17-99A4-4E19-9AD9-BB83808B4BD4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98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="" xmlns:a16="http://schemas.microsoft.com/office/drawing/2014/main" id="{FD8EBD7D-46DD-4E3E-B192-DEF0C4B15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="" xmlns:a16="http://schemas.microsoft.com/office/drawing/2014/main" id="{D8495574-1B0C-4AEA-8C4C-FDD058D7D8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="" xmlns:a16="http://schemas.microsoft.com/office/drawing/2014/main" id="{2BA5B334-793D-4A1E-B3E5-8BCD6E3CD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DDB65-E441-46EC-9DEF-A86D0C66C196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="" xmlns:a16="http://schemas.microsoft.com/office/drawing/2014/main" id="{40F2B6A2-D075-40AE-A93C-5060FF79A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="" xmlns:a16="http://schemas.microsoft.com/office/drawing/2014/main" id="{33C8E550-D1D4-44D4-90EB-903C538286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="" xmlns:a16="http://schemas.microsoft.com/office/drawing/2014/main" id="{9933D493-0193-44F8-8697-DEDD0866B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CA07FD-F75C-4BCF-931D-86C0C8AAF182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100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="" xmlns:a16="http://schemas.microsoft.com/office/drawing/2014/main" id="{7046EB02-3283-40E5-8270-2C30CF2DD8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="" xmlns:a16="http://schemas.microsoft.com/office/drawing/2014/main" id="{4BD7EDE5-DD95-4756-9B70-B2E0E6558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="" xmlns:a16="http://schemas.microsoft.com/office/drawing/2014/main" id="{46C87CA8-D680-46E3-816C-0A927F028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9F7AB-68BF-4422-A6D1-20A7D1395997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1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1490DD31-4E97-479C-9931-9FC7B45F6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3CDD5C54-65C5-4B9A-A86C-8461B5EDA9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="" xmlns:a16="http://schemas.microsoft.com/office/drawing/2014/main" id="{B2D2CD37-93FE-47B3-83DF-9FB819462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36FF94-5335-46E4-B19A-2B855ED4EEDA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102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4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="" xmlns:a16="http://schemas.microsoft.com/office/drawing/2014/main" id="{01427342-1BD1-4D61-8EE0-1A7992F8A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="" xmlns:a16="http://schemas.microsoft.com/office/drawing/2014/main" id="{E2AF11FA-BAFD-4AB4-BF73-E75F9297F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="" xmlns:a16="http://schemas.microsoft.com/office/drawing/2014/main" id="{D3985D99-1769-4A45-A624-9BA4185DA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825BE6-442D-41C8-96EF-2FA728DA539A}" type="slidenum">
              <a:rPr lang="en-NZ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103</a:t>
            </a:fld>
            <a:endParaRPr lang="en-N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27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/>
              <a:t>Image on the right currently outlines services that WRC currently contracts  for.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2A8F41-2AFD-4CCB-9A95-4AF37FBEBE4C}" type="slidenum">
              <a:rPr lang="en-NZ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104</a:t>
            </a:fld>
            <a:endParaRPr lang="en-NZ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Simple way to put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exponential growth into context</a:t>
            </a:r>
          </a:p>
          <a:p>
            <a:endParaRPr lang="en-AU" sz="1200" b="1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Rule of 70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Doubling period does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depend on baseline population number </a:t>
            </a:r>
          </a:p>
          <a:p>
            <a:endParaRPr lang="en-AU" sz="1200" b="1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Depends percentage growth rate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5B203-0164-4A41-91EB-85DDE967997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7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Simple way to put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exponential growth into context</a:t>
            </a:r>
          </a:p>
          <a:p>
            <a:endParaRPr lang="en-AU" sz="1200" b="1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Rule of 70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Doubling period does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depend on baseline population number </a:t>
            </a:r>
          </a:p>
          <a:p>
            <a:endParaRPr lang="en-AU" sz="1200" b="1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Depends percentage growth rate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5B203-0164-4A41-91EB-85DDE967997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8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Linear growth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grows by the same amount in each time </a:t>
            </a:r>
          </a:p>
          <a:p>
            <a:endParaRPr lang="en-AU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Exponential growth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the larger the population the faster is grows </a:t>
            </a:r>
          </a:p>
          <a:p>
            <a:endParaRPr lang="en-AU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Logistic Growth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AU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exponential growth that is constrained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5B203-0164-4A41-91EB-85DDE967997D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7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AB8F4A-56DD-4CB4-AADC-15C75B63A262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76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5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E36E31-6B3B-43CB-B2F2-5EE605142170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77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6B62E-9D71-4CBA-93B4-623C28850D78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78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719851-93FD-4A7A-9920-706120E53285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2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6B62E-9D71-4CBA-93B4-623C28850D78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94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332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52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675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1FF9-E863-4680-A380-6E4090F7E6B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9A98-E9D5-4F8C-84A4-227636E0F03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2043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799-81DC-460A-A3B8-E73A7A747894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4FF6-F07F-4C33-B1D8-F3D7082E6FF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0059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EEED-E1EF-42F8-9A42-1EA8FA857A3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B0DB-5B9E-456D-AD96-5FF8F6078A0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0361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487A-E12F-4AA9-9E0B-8CCC810FDAF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3A15-D1FE-4A3F-97BF-806092893C9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130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5706-34EB-4159-A598-3C059774836E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10F8-8636-46E8-AD3A-A8404DD2AF1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9156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8554-6438-4A31-B2DC-E4EBA2F76484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B485-2333-45D2-9721-2AEEC7F6219D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5446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F486-0F8A-44F5-B091-E7D57026EA6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0DA2-8D62-44EA-BA71-DBAD664002C0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58072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5C8B-A4C8-4625-AC78-183510440529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F28D-9BE4-4F51-A94E-7FFC5C59742C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75162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484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237E-6142-4B37-AC95-5392D19AB069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B305-2D93-461A-83C7-7D3DDDF87D21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2904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09CD-30FE-4A74-B6D3-E607881BD799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5C47-F9B7-4AEE-B6B5-0C81C8DBE64A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9049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EA0-E359-4EEA-B49E-B3CD44AB52DE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AC9F-8E07-4157-8732-3EA9534AEA29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88731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A55C6-498E-445B-B41C-CBD784167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0673EE-ADCB-4B2E-AAC3-4199B69E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99001C-E96B-4F38-9F78-07F6E933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51D00-0C40-47C1-8F07-E88E8FF2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BC9F9-7C1F-434D-8DFC-4D590467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7727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C3654-B6A1-4F1A-B7C5-491C84AD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494C5C-8CBA-42BE-B959-51D5E35C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1DA35D-462F-4CB9-9A1C-B9B35542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D39CB9-D575-4B36-9F74-E1BD6666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084326-7CB1-436B-8942-AD9BACD1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619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57C4E-8EA6-47F7-B9A6-5B54B2AE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AA7421-59B1-4503-AAD4-21643546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BE143-CE28-4951-AA5E-8CBD424D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499EF6-1AF9-4EAB-9BE4-4D0FE305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43F57C-8858-460C-8428-28C4D960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206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0FC54-DEAE-418E-B4FC-4904EA5B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89384-05C9-4826-B7EF-013920C7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43CA0D-D86B-4268-B858-F24A36C17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AE902A-9A16-4166-8E9A-CDE98BAF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66A18B-4F3A-440A-A83B-D60FD311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EB9319-E6E5-4BB1-A598-986E3CDD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862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13CC-703A-4C55-8A40-4FF95BB8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DCB6F6-799B-4494-AE5E-E530AFE8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6B3111-2725-49A0-9432-C64E442E5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CA5E41-CCDE-44B6-B5FE-420F07312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A84FA6-BB7F-4281-AFB5-B6681835D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8F06F8-62B5-4791-91FD-24E71446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8C504D-5002-482A-8524-F50A7E39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7886F29-F479-4FD1-8F09-8C8686B4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607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11EA6-5CB5-4E17-91C8-A017956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CB4CF2-EB63-4FC7-976D-EBE5EAA1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FCA27B-6048-43E5-BA2A-9757F8BE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6D21D6-42F4-4733-A8BC-0FF25CEC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754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11C268-0E40-4B5B-A0E2-AAE0C701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AADF5FB-3432-46EC-A285-00531273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DA2C79-B110-4E4A-BDB0-2FFF05B5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88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109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4FD20-B01B-4378-8A3B-47A37731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34B413-C424-4318-94EB-D8128712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EB79CF-534A-4E58-89A7-6CA54CBB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44B940-B167-4700-B40C-F49379D5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4D1545-FF21-44B7-A2D2-93E296F1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587B99-B057-46C3-8B11-EBF80A67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927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D9ACE-E69B-40CE-AE5A-A338A236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69B1C6-96D7-4F02-857A-1A17CC797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6E50B8-B100-48D9-B98A-191C551FD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BE2614-BBDB-46C2-9C33-374DC231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CBF631-9D8A-4AF3-89E3-FB663F9E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FC44B0-B160-4E88-AD9D-3057CE5F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783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98410D-7892-4A66-A2D5-1B71163C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C86475-981E-4ACB-98AA-A0F6A38CF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AC967B-5B85-4FEB-A0FE-1C1CA67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739B5-9498-4174-A515-CCFCFEAC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7DC44C-226B-46B3-BF94-EC364B52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72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DEAC63-820E-4C85-9EA8-6C10BD3DA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110DBA-E09D-4045-8297-8BA4311E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8DC9F-EC30-4BA5-8870-A5C3F731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61EAD8-7DA9-422A-A0F4-FD27C364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E61B4C-04E9-406A-ACDC-5A93DE9C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935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64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6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5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49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25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3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4645-3D3B-4B90-B336-7B637463FDBA}" type="datetimeFigureOut">
              <a:rPr lang="en-NZ" smtClean="0"/>
              <a:t>26/06/2018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77C9A-FCE8-46F0-8119-16FDBFDF559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0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4FF567-9DE1-49E7-ABB6-EF2A5DC66F18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25C50-15B5-4A53-BBB4-B6ABA4D72C9B}" type="slidenum">
              <a:rPr lang="en-NZ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NZ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4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EAEED5-73E5-4461-B34A-7C686803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82B49-4765-4BED-807D-43E9B216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74F1A-6F0C-4138-9DEE-6E5285AE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A6B3-D2D6-4C64-BE0D-5ADAB971A8DE}" type="datetimeFigureOut">
              <a:rPr lang="en-NZ" smtClean="0"/>
              <a:t>26/06/2018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AE47D0-7BDA-449B-9AA4-02DBEF394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DDC019-CE3B-4EC5-9A9C-6B354F612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3075-393A-4D24-942C-4B3A4E39ED0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56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1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diagramLayout" Target="../diagrams/layout1.xml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Data" Target="../diagrams/data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2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2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5.jpg"/><Relationship Id="rId18" Type="http://schemas.openxmlformats.org/officeDocument/2006/relationships/image" Target="../media/image64.png"/><Relationship Id="rId3" Type="http://schemas.openxmlformats.org/officeDocument/2006/relationships/image" Target="../media/image44.png"/><Relationship Id="rId21" Type="http://schemas.openxmlformats.org/officeDocument/2006/relationships/image" Target="../media/image67.png"/><Relationship Id="rId7" Type="http://schemas.openxmlformats.org/officeDocument/2006/relationships/image" Target="../media/image47.png"/><Relationship Id="rId12" Type="http://schemas.openxmlformats.org/officeDocument/2006/relationships/image" Target="../media/image54.png"/><Relationship Id="rId17" Type="http://schemas.openxmlformats.org/officeDocument/2006/relationships/image" Target="../media/image59.gif"/><Relationship Id="rId2" Type="http://schemas.openxmlformats.org/officeDocument/2006/relationships/image" Target="../media/image43.jpeg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0.png"/><Relationship Id="rId19" Type="http://schemas.openxmlformats.org/officeDocument/2006/relationships/image" Target="../media/image65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6.jpeg"/><Relationship Id="rId22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3" Type="http://schemas.openxmlformats.org/officeDocument/2006/relationships/image" Target="../media/image44.png"/><Relationship Id="rId21" Type="http://schemas.openxmlformats.org/officeDocument/2006/relationships/image" Target="../media/image66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63.png"/><Relationship Id="rId2" Type="http://schemas.openxmlformats.org/officeDocument/2006/relationships/image" Target="../media/image43.jpe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23" Type="http://schemas.openxmlformats.org/officeDocument/2006/relationships/image" Target="../media/image68.png"/><Relationship Id="rId10" Type="http://schemas.openxmlformats.org/officeDocument/2006/relationships/image" Target="../media/image69.png"/><Relationship Id="rId19" Type="http://schemas.openxmlformats.org/officeDocument/2006/relationships/image" Target="../media/image64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5.jpg"/><Relationship Id="rId22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3" Type="http://schemas.openxmlformats.org/officeDocument/2006/relationships/image" Target="../media/image44.png"/><Relationship Id="rId21" Type="http://schemas.openxmlformats.org/officeDocument/2006/relationships/image" Target="../media/image66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63.png"/><Relationship Id="rId2" Type="http://schemas.openxmlformats.org/officeDocument/2006/relationships/image" Target="../media/image43.jpe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23" Type="http://schemas.openxmlformats.org/officeDocument/2006/relationships/image" Target="../media/image68.png"/><Relationship Id="rId10" Type="http://schemas.openxmlformats.org/officeDocument/2006/relationships/image" Target="../media/image69.png"/><Relationship Id="rId19" Type="http://schemas.openxmlformats.org/officeDocument/2006/relationships/image" Target="../media/image64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5.jpg"/><Relationship Id="rId22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3" Type="http://schemas.openxmlformats.org/officeDocument/2006/relationships/image" Target="../media/image44.png"/><Relationship Id="rId21" Type="http://schemas.openxmlformats.org/officeDocument/2006/relationships/image" Target="../media/image66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63.png"/><Relationship Id="rId2" Type="http://schemas.openxmlformats.org/officeDocument/2006/relationships/image" Target="../media/image43.jpe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23" Type="http://schemas.openxmlformats.org/officeDocument/2006/relationships/image" Target="../media/image68.png"/><Relationship Id="rId10" Type="http://schemas.openxmlformats.org/officeDocument/2006/relationships/image" Target="../media/image69.png"/><Relationship Id="rId19" Type="http://schemas.openxmlformats.org/officeDocument/2006/relationships/image" Target="../media/image64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5.jpg"/><Relationship Id="rId22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0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6.png"/><Relationship Id="rId10" Type="http://schemas.openxmlformats.org/officeDocument/2006/relationships/image" Target="../media/image69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24722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/>
              <a:t>PT Plan Workshop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8670" y="25297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26 June 2018</a:t>
            </a:r>
          </a:p>
        </p:txBody>
      </p:sp>
    </p:spTree>
    <p:extLst>
      <p:ext uri="{BB962C8B-B14F-4D97-AF65-F5344CB8AC3E}">
        <p14:creationId xmlns:p14="http://schemas.microsoft.com/office/powerpoint/2010/main" val="381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23230FC-572F-4881-8F8C-1866D86E0B6B}"/>
              </a:ext>
            </a:extLst>
          </p:cNvPr>
          <p:cNvGraphicFramePr>
            <a:graphicFrameLocks noGrp="1"/>
          </p:cNvGraphicFramePr>
          <p:nvPr/>
        </p:nvGraphicFramePr>
        <p:xfrm>
          <a:off x="-2706155" y="1477416"/>
          <a:ext cx="1828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03816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5412676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3143658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Dec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1858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115,461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00364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1874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344,985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082779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1891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668,652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3989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1921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1,271,667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22525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2,414,985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6856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4,871,300 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004908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19798450-67BF-4715-A0DD-F1E6A57436C6}"/>
              </a:ext>
            </a:extLst>
          </p:cNvPr>
          <p:cNvGraphicFramePr>
            <a:graphicFrameLocks noGrp="1"/>
          </p:cNvGraphicFramePr>
          <p:nvPr/>
        </p:nvGraphicFramePr>
        <p:xfrm>
          <a:off x="-2477440" y="2806875"/>
          <a:ext cx="6096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4120530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82493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92118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0236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99632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15875505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489334"/>
            <a:ext cx="11073165" cy="786861"/>
            <a:chOff x="674076" y="5074440"/>
            <a:chExt cx="11073165" cy="78686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="" xmlns:a16="http://schemas.microsoft.com/office/drawing/2014/main" id="{E4C9A413-F50D-4542-BC75-5A3804060AAF}"/>
              </a:ext>
            </a:extLst>
          </p:cNvPr>
          <p:cNvGraphicFramePr>
            <a:graphicFrameLocks noGrp="1"/>
          </p:cNvGraphicFramePr>
          <p:nvPr/>
        </p:nvGraphicFramePr>
        <p:xfrm>
          <a:off x="-3600668" y="3876316"/>
          <a:ext cx="30480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715115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8645304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13312833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91971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3196792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0.15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49337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1870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0.3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10314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1890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3659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3.3%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88162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82102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4.8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1.7%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46452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2064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9.6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237848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="" xmlns:a16="http://schemas.microsoft.com/office/drawing/2014/main" id="{6377A0F5-5AED-4C4C-BD80-8A07F56F7B99}"/>
              </a:ext>
            </a:extLst>
          </p:cNvPr>
          <p:cNvGraphicFramePr>
            <a:graphicFrameLocks noGrp="1"/>
          </p:cNvGraphicFramePr>
          <p:nvPr/>
        </p:nvGraphicFramePr>
        <p:xfrm>
          <a:off x="3855649" y="7060403"/>
          <a:ext cx="30480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99970077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22519559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6098056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374018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6216433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2088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9.6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100%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70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66561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2065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47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1.5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295498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2053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54899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2041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5469942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8059DB8-39B8-44EE-A5B2-74D86CA0D13E}"/>
              </a:ext>
            </a:extLst>
          </p:cNvPr>
          <p:cNvSpPr txBox="1"/>
          <p:nvPr/>
        </p:nvSpPr>
        <p:spPr>
          <a:xfrm>
            <a:off x="8484577" y="712861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8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E78B6-820D-4A3D-9228-5D115A78C147}"/>
              </a:ext>
            </a:extLst>
          </p:cNvPr>
          <p:cNvSpPr txBox="1"/>
          <p:nvPr/>
        </p:nvSpPr>
        <p:spPr>
          <a:xfrm>
            <a:off x="1644650" y="2754313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7CD089-F962-41BD-85B1-0804080408A0}"/>
              </a:ext>
            </a:extLst>
          </p:cNvPr>
          <p:cNvSpPr txBox="1"/>
          <p:nvPr/>
        </p:nvSpPr>
        <p:spPr>
          <a:xfrm>
            <a:off x="9521826" y="275431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pic>
        <p:nvPicPr>
          <p:cNvPr id="43015" name="Picture 1">
            <a:extLst>
              <a:ext uri="{FF2B5EF4-FFF2-40B4-BE49-F238E27FC236}">
                <a16:creationId xmlns="" xmlns:a16="http://schemas.microsoft.com/office/drawing/2014/main" id="{7897AFF6-6DE3-4F87-8EF4-DF5192D88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514475"/>
            <a:ext cx="66151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4">
            <a:extLst>
              <a:ext uri="{FF2B5EF4-FFF2-40B4-BE49-F238E27FC236}">
                <a16:creationId xmlns="" xmlns:a16="http://schemas.microsoft.com/office/drawing/2014/main" id="{869EA889-2269-4699-8817-92381FB8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868739"/>
            <a:ext cx="57610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b="1">
                <a:solidFill>
                  <a:srgbClr val="000000"/>
                </a:solidFill>
                <a:latin typeface="MiloOT-Regular"/>
              </a:rPr>
              <a:t>Weekdays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MiloOT-Regular"/>
              </a:rPr>
              <a:t>40-min peak and 2 hourly off-peak – 6am to 8pm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MiloOT-Regular"/>
              </a:rPr>
              <a:t>Weekends</a:t>
            </a:r>
            <a:r>
              <a:rPr lang="en-US" altLang="en-US" sz="1800">
                <a:solidFill>
                  <a:srgbClr val="000000"/>
                </a:solidFill>
                <a:latin typeface="MiloOT-Regular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MiloOT-Regular"/>
              </a:rPr>
              <a:t>2 hourly all day - 7am to 8pm  </a:t>
            </a: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692D08-1DC8-4C89-AFB2-B240ED8049F5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Planned Services </a:t>
            </a:r>
          </a:p>
        </p:txBody>
      </p:sp>
    </p:spTree>
    <p:extLst>
      <p:ext uri="{BB962C8B-B14F-4D97-AF65-F5344CB8AC3E}">
        <p14:creationId xmlns:p14="http://schemas.microsoft.com/office/powerpoint/2010/main" val="30807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D99853-F1CC-45E2-A707-55ABF14B84F0}"/>
              </a:ext>
            </a:extLst>
          </p:cNvPr>
          <p:cNvSpPr txBox="1"/>
          <p:nvPr/>
        </p:nvSpPr>
        <p:spPr>
          <a:xfrm>
            <a:off x="1644650" y="2754313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1E7F44-65C8-4410-8379-BD2A0D603D22}"/>
              </a:ext>
            </a:extLst>
          </p:cNvPr>
          <p:cNvSpPr txBox="1"/>
          <p:nvPr/>
        </p:nvSpPr>
        <p:spPr>
          <a:xfrm>
            <a:off x="9521826" y="275431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9F4DCD1-B727-4528-91E1-30526C1D5450}"/>
              </a:ext>
            </a:extLst>
          </p:cNvPr>
          <p:cNvSpPr/>
          <p:nvPr/>
        </p:nvSpPr>
        <p:spPr>
          <a:xfrm>
            <a:off x="1992313" y="3859214"/>
            <a:ext cx="7975600" cy="1856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NZ" b="1" dirty="0">
                <a:solidFill>
                  <a:srgbClr val="000000"/>
                </a:solidFill>
                <a:latin typeface="MiloOT-Regular"/>
              </a:rPr>
              <a:t>Community based transport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 charitable trust is set up and a basic business plan developed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 community vehicle (car/van) is procured by the trust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vehicle is operated by local community volunteers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Passengers will contact the trust (usually by phone) to book travel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Successfully implemented elsewhere in NZ -  requires local champion </a:t>
            </a:r>
            <a:endParaRPr lang="en-US" dirty="0"/>
          </a:p>
        </p:txBody>
      </p:sp>
      <p:pic>
        <p:nvPicPr>
          <p:cNvPr id="53256" name="Picture 1">
            <a:extLst>
              <a:ext uri="{FF2B5EF4-FFF2-40B4-BE49-F238E27FC236}">
                <a16:creationId xmlns="" xmlns:a16="http://schemas.microsoft.com/office/drawing/2014/main" id="{B224327B-8233-4B96-9ACE-FE30D10A7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487489"/>
            <a:ext cx="66468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6">
            <a:extLst>
              <a:ext uri="{FF2B5EF4-FFF2-40B4-BE49-F238E27FC236}">
                <a16:creationId xmlns="" xmlns:a16="http://schemas.microsoft.com/office/drawing/2014/main" id="{36E4B1C7-F16D-4A03-9A2C-A14D35A49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106489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F03158-C053-40DD-9E35-C296A323E0F7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Planned Services </a:t>
            </a:r>
          </a:p>
        </p:txBody>
      </p:sp>
    </p:spTree>
    <p:extLst>
      <p:ext uri="{BB962C8B-B14F-4D97-AF65-F5344CB8AC3E}">
        <p14:creationId xmlns:p14="http://schemas.microsoft.com/office/powerpoint/2010/main" val="22860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="" xmlns:a16="http://schemas.microsoft.com/office/drawing/2014/main" id="{4BDC5324-6AA4-4546-B683-FB811E1CC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2889"/>
            <a:ext cx="70675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CF014A-83A8-4E4B-8AF3-89E6E82C0B83}"/>
              </a:ext>
            </a:extLst>
          </p:cNvPr>
          <p:cNvSpPr txBox="1"/>
          <p:nvPr/>
        </p:nvSpPr>
        <p:spPr>
          <a:xfrm>
            <a:off x="1644650" y="2754313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01B4AD-559C-4205-9136-6C74FDA4C5F5}"/>
              </a:ext>
            </a:extLst>
          </p:cNvPr>
          <p:cNvSpPr txBox="1"/>
          <p:nvPr/>
        </p:nvSpPr>
        <p:spPr>
          <a:xfrm>
            <a:off x="9521826" y="275431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AF6059-5693-4C0A-90FB-A5AD454D9190}"/>
              </a:ext>
            </a:extLst>
          </p:cNvPr>
          <p:cNvSpPr/>
          <p:nvPr/>
        </p:nvSpPr>
        <p:spPr>
          <a:xfrm>
            <a:off x="5644357" y="3081669"/>
            <a:ext cx="1561661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21AB1A6-68F9-4FAA-B9D4-817CBA20F559}"/>
              </a:ext>
            </a:extLst>
          </p:cNvPr>
          <p:cNvSpPr/>
          <p:nvPr/>
        </p:nvSpPr>
        <p:spPr>
          <a:xfrm>
            <a:off x="2795588" y="2952750"/>
            <a:ext cx="353809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8DDA53-AD16-416A-B120-752FEC56F4A7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Proposed  Services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B4812F2-5B33-4ECE-A1DE-90CDFABB7C49}"/>
              </a:ext>
            </a:extLst>
          </p:cNvPr>
          <p:cNvSpPr/>
          <p:nvPr/>
        </p:nvSpPr>
        <p:spPr>
          <a:xfrm>
            <a:off x="8448036" y="2952750"/>
            <a:ext cx="353809" cy="16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0CED83-0BC3-4DDE-9B62-7BC2C9CCA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44" y="2961136"/>
            <a:ext cx="200025" cy="1714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8B5E1FC-A151-4E31-850F-C88350999205}"/>
              </a:ext>
            </a:extLst>
          </p:cNvPr>
          <p:cNvSpPr/>
          <p:nvPr/>
        </p:nvSpPr>
        <p:spPr>
          <a:xfrm>
            <a:off x="2245619" y="2090172"/>
            <a:ext cx="1150938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758A035-4152-47C7-9352-5333EAC09103}"/>
              </a:ext>
            </a:extLst>
          </p:cNvPr>
          <p:cNvSpPr/>
          <p:nvPr/>
        </p:nvSpPr>
        <p:spPr>
          <a:xfrm rot="2552509">
            <a:off x="4817974" y="3402312"/>
            <a:ext cx="353809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9CA7050-D80E-4266-B41D-86498E2D633C}"/>
              </a:ext>
            </a:extLst>
          </p:cNvPr>
          <p:cNvSpPr/>
          <p:nvPr/>
        </p:nvSpPr>
        <p:spPr>
          <a:xfrm rot="2552509">
            <a:off x="3970585" y="3466339"/>
            <a:ext cx="353809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DC6F12-B878-4EAE-90D0-0F76BC8742B3}"/>
              </a:ext>
            </a:extLst>
          </p:cNvPr>
          <p:cNvSpPr txBox="1"/>
          <p:nvPr/>
        </p:nvSpPr>
        <p:spPr>
          <a:xfrm rot="2854537">
            <a:off x="6167331" y="3286631"/>
            <a:ext cx="890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/>
              <a:t>Tuakau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6154AEE-2BBF-47EA-8475-9B282B93F05E}"/>
              </a:ext>
            </a:extLst>
          </p:cNvPr>
          <p:cNvSpPr/>
          <p:nvPr/>
        </p:nvSpPr>
        <p:spPr>
          <a:xfrm>
            <a:off x="5818744" y="2626240"/>
            <a:ext cx="353809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2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1" name="Group 13">
            <a:extLst>
              <a:ext uri="{FF2B5EF4-FFF2-40B4-BE49-F238E27FC236}">
                <a16:creationId xmlns="" xmlns:a16="http://schemas.microsoft.com/office/drawing/2014/main" id="{0120DDB7-2509-461F-94AE-4AC62D747E6A}"/>
              </a:ext>
            </a:extLst>
          </p:cNvPr>
          <p:cNvGrpSpPr>
            <a:grpSpLocks/>
          </p:cNvGrpSpPr>
          <p:nvPr/>
        </p:nvGrpSpPr>
        <p:grpSpPr bwMode="auto">
          <a:xfrm>
            <a:off x="1185506" y="1403645"/>
            <a:ext cx="9614623" cy="4050709"/>
            <a:chOff x="729271" y="1595080"/>
            <a:chExt cx="7741555" cy="2870375"/>
          </a:xfrm>
        </p:grpSpPr>
        <p:pic>
          <p:nvPicPr>
            <p:cNvPr id="55302" name="Picture 3">
              <a:extLst>
                <a:ext uri="{FF2B5EF4-FFF2-40B4-BE49-F238E27FC236}">
                  <a16:creationId xmlns="" xmlns:a16="http://schemas.microsoft.com/office/drawing/2014/main" id="{F1FB84F5-D227-4AFE-80A1-E6A909C37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71" y="1595080"/>
              <a:ext cx="77152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5">
              <a:extLst>
                <a:ext uri="{FF2B5EF4-FFF2-40B4-BE49-F238E27FC236}">
                  <a16:creationId xmlns="" xmlns:a16="http://schemas.microsoft.com/office/drawing/2014/main" id="{3E9F460E-8207-43C7-9B9B-B2BB614B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564904"/>
              <a:ext cx="77152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7">
              <a:extLst>
                <a:ext uri="{FF2B5EF4-FFF2-40B4-BE49-F238E27FC236}">
                  <a16:creationId xmlns="" xmlns:a16="http://schemas.microsoft.com/office/drawing/2014/main" id="{72943A30-5BD3-4DED-9A98-946A7BE4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82" y="2860861"/>
              <a:ext cx="77152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9">
              <a:extLst>
                <a:ext uri="{FF2B5EF4-FFF2-40B4-BE49-F238E27FC236}">
                  <a16:creationId xmlns="" xmlns:a16="http://schemas.microsoft.com/office/drawing/2014/main" id="{EDABF029-7886-4C10-B882-AE2C6347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01" y="3155826"/>
              <a:ext cx="77057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0">
              <a:extLst>
                <a:ext uri="{FF2B5EF4-FFF2-40B4-BE49-F238E27FC236}">
                  <a16:creationId xmlns="" xmlns:a16="http://schemas.microsoft.com/office/drawing/2014/main" id="{7CFC82AC-22D9-474B-9235-26E57C90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246" y="3441576"/>
              <a:ext cx="56292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11">
              <a:extLst>
                <a:ext uri="{FF2B5EF4-FFF2-40B4-BE49-F238E27FC236}">
                  <a16:creationId xmlns="" xmlns:a16="http://schemas.microsoft.com/office/drawing/2014/main" id="{D9227B01-0F32-4B9B-9D5F-962DB12FB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44" y="3897066"/>
              <a:ext cx="7705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8" name="Picture 12">
              <a:extLst>
                <a:ext uri="{FF2B5EF4-FFF2-40B4-BE49-F238E27FC236}">
                  <a16:creationId xmlns="" xmlns:a16="http://schemas.microsoft.com/office/drawing/2014/main" id="{12EE60BE-04AA-4287-85FF-5D7E76C4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179705"/>
              <a:ext cx="76962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2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46" y="3305136"/>
            <a:ext cx="1269410" cy="25922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3600" b="1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4343" name="Subtitle 24"/>
          <p:cNvSpPr>
            <a:spLocks noGrp="1"/>
          </p:cNvSpPr>
          <p:nvPr>
            <p:ph type="subTitle" idx="1"/>
          </p:nvPr>
        </p:nvSpPr>
        <p:spPr>
          <a:xfrm>
            <a:off x="879761" y="2843146"/>
            <a:ext cx="1368425" cy="400050"/>
          </a:xfrm>
        </p:spPr>
        <p:txBody>
          <a:bodyPr>
            <a:spAutoFit/>
          </a:bodyPr>
          <a:lstStyle/>
          <a:p>
            <a:r>
              <a:rPr lang="en-NZ" altLang="en-US" sz="2000" b="1">
                <a:solidFill>
                  <a:schemeClr val="tx1"/>
                </a:solidFill>
              </a:rPr>
              <a:t>Total Cost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92724" y="2781233"/>
            <a:ext cx="1354137" cy="3144838"/>
            <a:chOff x="4032252" y="2482850"/>
            <a:chExt cx="1354137" cy="314483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057073" y="3052046"/>
              <a:ext cx="1282062" cy="13725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Passengers</a:t>
              </a:r>
              <a:r>
                <a:rPr lang="en-NZ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4366" name="Subtitle 24"/>
            <p:cNvSpPr txBox="1">
              <a:spLocks/>
            </p:cNvSpPr>
            <p:nvPr/>
          </p:nvSpPr>
          <p:spPr bwMode="auto">
            <a:xfrm>
              <a:off x="4032252" y="2482850"/>
              <a:ext cx="1354137" cy="46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NZ" altLang="en-US" sz="2000" b="1">
                  <a:solidFill>
                    <a:prstClr val="black"/>
                  </a:solidFill>
                  <a:cs typeface="Arial" panose="020B0604020202020204" pitchFamily="34" charset="0"/>
                </a:rPr>
                <a:t>Funded B</a:t>
              </a:r>
              <a:r>
                <a:rPr lang="en-NZ" altLang="en-US" sz="2400" b="1">
                  <a:solidFill>
                    <a:prstClr val="black"/>
                  </a:solidFill>
                  <a:cs typeface="Arial" panose="020B0604020202020204" pitchFamily="34" charset="0"/>
                </a:rPr>
                <a:t>y 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057073" y="4424547"/>
              <a:ext cx="1282062" cy="120314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Public Subsidy  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2346709" y="4366151"/>
            <a:ext cx="511887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07057" y="5011512"/>
            <a:ext cx="511887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26" name="Subtitle 24"/>
          <p:cNvSpPr txBox="1">
            <a:spLocks/>
          </p:cNvSpPr>
          <p:nvPr/>
        </p:nvSpPr>
        <p:spPr bwMode="auto">
          <a:xfrm>
            <a:off x="9495536" y="4682953"/>
            <a:ext cx="2091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2000" b="1" dirty="0">
                <a:solidFill>
                  <a:prstClr val="black"/>
                </a:solidFill>
              </a:rPr>
              <a:t>Local Split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2000" b="1" dirty="0">
                <a:solidFill>
                  <a:prstClr val="black"/>
                </a:solidFill>
              </a:rPr>
              <a:t>Ham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747136" y="5374322"/>
            <a:ext cx="511887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49762" y="281121"/>
            <a:ext cx="73040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NZ" sz="4000" b="1" dirty="0">
                <a:latin typeface="+mn-lt"/>
                <a:ea typeface="+mn-ea"/>
                <a:cs typeface="+mn-cs"/>
              </a:rPr>
              <a:t>PT Funding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80286" y="4256021"/>
            <a:ext cx="1584325" cy="1670050"/>
            <a:chOff x="6119814" y="3957638"/>
            <a:chExt cx="1584325" cy="167005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237762" y="4406416"/>
              <a:ext cx="1368280" cy="669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NZTA 51%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237762" y="5076196"/>
              <a:ext cx="1368280" cy="5514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Local Share 49 % </a:t>
              </a:r>
            </a:p>
          </p:txBody>
        </p:sp>
        <p:sp>
          <p:nvSpPr>
            <p:cNvPr id="14362" name="Subtitle 24"/>
            <p:cNvSpPr txBox="1">
              <a:spLocks/>
            </p:cNvSpPr>
            <p:nvPr/>
          </p:nvSpPr>
          <p:spPr bwMode="auto">
            <a:xfrm>
              <a:off x="6119814" y="3957638"/>
              <a:ext cx="1584325" cy="40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NZ" altLang="en-US" sz="2000" b="1">
                  <a:solidFill>
                    <a:prstClr val="black"/>
                  </a:solidFill>
                  <a:cs typeface="Arial" panose="020B0604020202020204" pitchFamily="34" charset="0"/>
                </a:rPr>
                <a:t>Subsidy Split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57272" y="5376101"/>
            <a:ext cx="1368280" cy="532800"/>
            <a:chOff x="8604323" y="5094888"/>
            <a:chExt cx="1368280" cy="532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8604323" y="5094888"/>
              <a:ext cx="1368280" cy="273680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RC 24.5%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604323" y="5354008"/>
              <a:ext cx="1368280" cy="27368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</a:rPr>
                <a:t>DC 24.5%</a:t>
              </a: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7470120" y="5374579"/>
            <a:ext cx="1368280" cy="5514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NZ" b="1" dirty="0">
                <a:solidFill>
                  <a:prstClr val="white"/>
                </a:solidFill>
              </a:rPr>
              <a:t>DC 49 % 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9052556" y="5408009"/>
            <a:ext cx="511887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35" name="Subtitle 24"/>
          <p:cNvSpPr txBox="1">
            <a:spLocks/>
          </p:cNvSpPr>
          <p:nvPr/>
        </p:nvSpPr>
        <p:spPr bwMode="auto">
          <a:xfrm>
            <a:off x="7165190" y="4682953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2000" b="1" dirty="0">
                <a:solidFill>
                  <a:prstClr val="black"/>
                </a:solidFill>
              </a:rPr>
              <a:t>Local Split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2000" b="1" dirty="0">
                <a:solidFill>
                  <a:prstClr val="black"/>
                </a:solidFill>
              </a:rPr>
              <a:t>District  </a:t>
            </a:r>
          </a:p>
        </p:txBody>
      </p:sp>
    </p:spTree>
    <p:extLst>
      <p:ext uri="{BB962C8B-B14F-4D97-AF65-F5344CB8AC3E}">
        <p14:creationId xmlns:p14="http://schemas.microsoft.com/office/powerpoint/2010/main" val="8622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24722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8900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23230FC-572F-4881-8F8C-1866D86E0B6B}"/>
              </a:ext>
            </a:extLst>
          </p:cNvPr>
          <p:cNvGraphicFramePr>
            <a:graphicFrameLocks noGrp="1"/>
          </p:cNvGraphicFramePr>
          <p:nvPr/>
        </p:nvGraphicFramePr>
        <p:xfrm>
          <a:off x="-2706155" y="1477416"/>
          <a:ext cx="1828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03816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5412676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3143658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Dec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1858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115,461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00364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1874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344,985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082779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1891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668,652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3989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1921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1,271,667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22525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2,414,985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6856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4,871,300 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004908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19798450-67BF-4715-A0DD-F1E6A57436C6}"/>
              </a:ext>
            </a:extLst>
          </p:cNvPr>
          <p:cNvGraphicFramePr>
            <a:graphicFrameLocks noGrp="1"/>
          </p:cNvGraphicFramePr>
          <p:nvPr/>
        </p:nvGraphicFramePr>
        <p:xfrm>
          <a:off x="-2477440" y="2806875"/>
          <a:ext cx="6096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4120530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82493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92118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0236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99632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15875505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394890"/>
            <a:ext cx="11073165" cy="881490"/>
            <a:chOff x="674076" y="4979996"/>
            <a:chExt cx="11073165" cy="88149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="" xmlns:a16="http://schemas.microsoft.com/office/drawing/2014/main" id="{E4C9A413-F50D-4542-BC75-5A3804060AAF}"/>
              </a:ext>
            </a:extLst>
          </p:cNvPr>
          <p:cNvGraphicFramePr>
            <a:graphicFrameLocks noGrp="1"/>
          </p:cNvGraphicFramePr>
          <p:nvPr/>
        </p:nvGraphicFramePr>
        <p:xfrm>
          <a:off x="-3600668" y="3876316"/>
          <a:ext cx="30480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715115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8645304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13312833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91971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3196792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0.15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49337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1870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0.3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10314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1890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3659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3.3%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88162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82102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4.8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1.7%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46452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2064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9.6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237848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="" xmlns:a16="http://schemas.microsoft.com/office/drawing/2014/main" id="{6377A0F5-5AED-4C4C-BD80-8A07F56F7B99}"/>
              </a:ext>
            </a:extLst>
          </p:cNvPr>
          <p:cNvGraphicFramePr>
            <a:graphicFrameLocks noGrp="1"/>
          </p:cNvGraphicFramePr>
          <p:nvPr/>
        </p:nvGraphicFramePr>
        <p:xfrm>
          <a:off x="3855649" y="7060403"/>
          <a:ext cx="30480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99970077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22519559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6098056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374018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6216433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2088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9.6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100%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70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66561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2065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47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1.5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295498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2053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54899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2041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5469942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8059DB8-39B8-44EE-A5B2-74D86CA0D13E}"/>
              </a:ext>
            </a:extLst>
          </p:cNvPr>
          <p:cNvSpPr txBox="1"/>
          <p:nvPr/>
        </p:nvSpPr>
        <p:spPr>
          <a:xfrm>
            <a:off x="8484577" y="712861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257374"/>
            <a:ext cx="11073165" cy="1019006"/>
            <a:chOff x="674076" y="4842480"/>
            <a:chExt cx="11073165" cy="101900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4943564"/>
            <a:ext cx="11073165" cy="1332816"/>
            <a:chOff x="674076" y="4528670"/>
            <a:chExt cx="11073165" cy="133281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4322883"/>
            <a:ext cx="11073165" cy="1953497"/>
            <a:chOff x="674076" y="3907989"/>
            <a:chExt cx="11073165" cy="19534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081528"/>
            <a:ext cx="11073165" cy="3194852"/>
            <a:chOff x="674076" y="2666634"/>
            <a:chExt cx="11073165" cy="319485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081528"/>
            <a:ext cx="11073165" cy="3194852"/>
            <a:chOff x="674076" y="2666634"/>
            <a:chExt cx="11073165" cy="319485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C9D0DE-3E4E-42AD-A8AD-0D8B3C71210F}"/>
              </a:ext>
            </a:extLst>
          </p:cNvPr>
          <p:cNvSpPr txBox="1"/>
          <p:nvPr/>
        </p:nvSpPr>
        <p:spPr>
          <a:xfrm>
            <a:off x="3248297" y="2826232"/>
            <a:ext cx="308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“Doubling Period”</a:t>
            </a:r>
          </a:p>
        </p:txBody>
      </p:sp>
    </p:spTree>
    <p:extLst>
      <p:ext uri="{BB962C8B-B14F-4D97-AF65-F5344CB8AC3E}">
        <p14:creationId xmlns:p14="http://schemas.microsoft.com/office/powerpoint/2010/main" val="20203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081528"/>
            <a:ext cx="11073165" cy="3194852"/>
            <a:chOff x="674076" y="2666634"/>
            <a:chExt cx="11073165" cy="319485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28256" y="2881078"/>
            <a:ext cx="331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population double again?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so, when?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550FFDD-C8B9-4D3A-9A03-60AE0B9EA5E2}"/>
              </a:ext>
            </a:extLst>
          </p:cNvPr>
          <p:cNvSpPr txBox="1"/>
          <p:nvPr/>
        </p:nvSpPr>
        <p:spPr>
          <a:xfrm>
            <a:off x="3248297" y="2826232"/>
            <a:ext cx="308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“</a:t>
            </a: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Doubling Period”</a:t>
            </a:r>
          </a:p>
        </p:txBody>
      </p:sp>
    </p:spTree>
    <p:extLst>
      <p:ext uri="{BB962C8B-B14F-4D97-AF65-F5344CB8AC3E}">
        <p14:creationId xmlns:p14="http://schemas.microsoft.com/office/powerpoint/2010/main" val="41951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73592"/>
            <a:ext cx="11073165" cy="5702788"/>
            <a:chOff x="674076" y="158698"/>
            <a:chExt cx="11073165" cy="570278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46E4756E-0598-44EE-94BD-B7638BCA9CA5}"/>
                </a:ext>
              </a:extLst>
            </p:cNvPr>
            <p:cNvSpPr/>
            <p:nvPr/>
          </p:nvSpPr>
          <p:spPr>
            <a:xfrm>
              <a:off x="11063278" y="417840"/>
              <a:ext cx="429208" cy="4961236"/>
            </a:xfrm>
            <a:prstGeom prst="roundRect">
              <a:avLst/>
            </a:prstGeom>
            <a:solidFill>
              <a:srgbClr val="29B11F">
                <a:alpha val="60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578A2E0-3740-4C90-9EB6-48AAD703210A}"/>
                </a:ext>
              </a:extLst>
            </p:cNvPr>
            <p:cNvSpPr txBox="1"/>
            <p:nvPr/>
          </p:nvSpPr>
          <p:spPr>
            <a:xfrm>
              <a:off x="10997137" y="158698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237010" y="2813210"/>
            <a:ext cx="2685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>
            <a:off x="8361749" y="3385707"/>
            <a:ext cx="2494236" cy="359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4E82957-A793-4BD2-843B-666DFB7FC7EC}"/>
              </a:ext>
            </a:extLst>
          </p:cNvPr>
          <p:cNvSpPr txBox="1"/>
          <p:nvPr/>
        </p:nvSpPr>
        <p:spPr>
          <a:xfrm>
            <a:off x="10774956" y="589085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2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73592"/>
            <a:ext cx="11073165" cy="5702788"/>
            <a:chOff x="674076" y="158698"/>
            <a:chExt cx="11073165" cy="570278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46E4756E-0598-44EE-94BD-B7638BCA9CA5}"/>
                </a:ext>
              </a:extLst>
            </p:cNvPr>
            <p:cNvSpPr/>
            <p:nvPr/>
          </p:nvSpPr>
          <p:spPr>
            <a:xfrm>
              <a:off x="11063278" y="417840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578A2E0-3740-4C90-9EB6-48AAD703210A}"/>
                </a:ext>
              </a:extLst>
            </p:cNvPr>
            <p:cNvSpPr txBox="1"/>
            <p:nvPr/>
          </p:nvSpPr>
          <p:spPr>
            <a:xfrm>
              <a:off x="10997137" y="158698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9689158" y="5885723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4E82957-A793-4BD2-843B-666DFB7FC7EC}"/>
              </a:ext>
            </a:extLst>
          </p:cNvPr>
          <p:cNvSpPr txBox="1"/>
          <p:nvPr/>
        </p:nvSpPr>
        <p:spPr>
          <a:xfrm>
            <a:off x="10774956" y="589085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6235BA5-2A2D-4B09-AFB2-0B4AC4BAE817}"/>
              </a:ext>
            </a:extLst>
          </p:cNvPr>
          <p:cNvGrpSpPr/>
          <p:nvPr/>
        </p:nvGrpSpPr>
        <p:grpSpPr>
          <a:xfrm>
            <a:off x="9926397" y="573592"/>
            <a:ext cx="737119" cy="5233852"/>
            <a:chOff x="8837098" y="577865"/>
            <a:chExt cx="737119" cy="523385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E6734BF2-D0EE-48A9-A32A-3226FF8AC466}"/>
                </a:ext>
              </a:extLst>
            </p:cNvPr>
            <p:cNvSpPr/>
            <p:nvPr/>
          </p:nvSpPr>
          <p:spPr>
            <a:xfrm>
              <a:off x="8908996" y="850481"/>
              <a:ext cx="429208" cy="4961236"/>
            </a:xfrm>
            <a:prstGeom prst="roundRect">
              <a:avLst/>
            </a:prstGeom>
            <a:solidFill>
              <a:srgbClr val="29B11F">
                <a:alpha val="80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A5485CE-7BEC-4521-B81F-3BA111992016}"/>
                </a:ext>
              </a:extLst>
            </p:cNvPr>
            <p:cNvSpPr txBox="1"/>
            <p:nvPr/>
          </p:nvSpPr>
          <p:spPr>
            <a:xfrm>
              <a:off x="8837098" y="577865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>
            <a:off x="8361749" y="3385707"/>
            <a:ext cx="1545723" cy="3044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237010" y="2813210"/>
            <a:ext cx="1879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6B820C7-4322-4148-923A-C0A6776EF061}"/>
              </a:ext>
            </a:extLst>
          </p:cNvPr>
          <p:cNvSpPr/>
          <p:nvPr/>
        </p:nvSpPr>
        <p:spPr>
          <a:xfrm>
            <a:off x="10774956" y="573592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134CE2A9-1762-4E7D-AB30-89F4BC0C1DB0}"/>
              </a:ext>
            </a:extLst>
          </p:cNvPr>
          <p:cNvSpPr/>
          <p:nvPr/>
        </p:nvSpPr>
        <p:spPr>
          <a:xfrm>
            <a:off x="10731794" y="5945817"/>
            <a:ext cx="668815" cy="71168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71" y="998764"/>
            <a:ext cx="9509140" cy="40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73592"/>
            <a:ext cx="11073165" cy="5702788"/>
            <a:chOff x="674076" y="158698"/>
            <a:chExt cx="11073165" cy="570278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46E4756E-0598-44EE-94BD-B7638BCA9CA5}"/>
                </a:ext>
              </a:extLst>
            </p:cNvPr>
            <p:cNvSpPr/>
            <p:nvPr/>
          </p:nvSpPr>
          <p:spPr>
            <a:xfrm>
              <a:off x="11063278" y="417840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578A2E0-3740-4C90-9EB6-48AAD703210A}"/>
                </a:ext>
              </a:extLst>
            </p:cNvPr>
            <p:cNvSpPr txBox="1"/>
            <p:nvPr/>
          </p:nvSpPr>
          <p:spPr>
            <a:xfrm>
              <a:off x="10997137" y="158698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9689158" y="5885723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4E82957-A793-4BD2-843B-666DFB7FC7EC}"/>
              </a:ext>
            </a:extLst>
          </p:cNvPr>
          <p:cNvSpPr txBox="1"/>
          <p:nvPr/>
        </p:nvSpPr>
        <p:spPr>
          <a:xfrm>
            <a:off x="10774956" y="589085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A8F92AF-280F-43A7-BDA6-723EC9AD6B09}"/>
              </a:ext>
            </a:extLst>
          </p:cNvPr>
          <p:cNvSpPr txBox="1"/>
          <p:nvPr/>
        </p:nvSpPr>
        <p:spPr>
          <a:xfrm>
            <a:off x="8897721" y="5885723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71F3956-6B0B-41CA-B734-DD363DE10187}"/>
              </a:ext>
            </a:extLst>
          </p:cNvPr>
          <p:cNvGrpSpPr/>
          <p:nvPr/>
        </p:nvGrpSpPr>
        <p:grpSpPr>
          <a:xfrm>
            <a:off x="8960570" y="581620"/>
            <a:ext cx="737119" cy="5221055"/>
            <a:chOff x="8948538" y="581620"/>
            <a:chExt cx="737119" cy="5221055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7FDD46DD-F755-45F2-82A2-EEBF393FEC15}"/>
                </a:ext>
              </a:extLst>
            </p:cNvPr>
            <p:cNvSpPr/>
            <p:nvPr/>
          </p:nvSpPr>
          <p:spPr>
            <a:xfrm>
              <a:off x="9027611" y="841439"/>
              <a:ext cx="429208" cy="4961236"/>
            </a:xfrm>
            <a:prstGeom prst="roundRect">
              <a:avLst/>
            </a:prstGeom>
            <a:solidFill>
              <a:srgbClr val="29B11F">
                <a:alpha val="80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691F63A-B4A9-4CF4-A8F0-5F3EECBC14E0}"/>
                </a:ext>
              </a:extLst>
            </p:cNvPr>
            <p:cNvSpPr txBox="1"/>
            <p:nvPr/>
          </p:nvSpPr>
          <p:spPr>
            <a:xfrm>
              <a:off x="8948538" y="58162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6235BA5-2A2D-4B09-AFB2-0B4AC4BAE817}"/>
              </a:ext>
            </a:extLst>
          </p:cNvPr>
          <p:cNvGrpSpPr/>
          <p:nvPr/>
        </p:nvGrpSpPr>
        <p:grpSpPr>
          <a:xfrm>
            <a:off x="9926397" y="573592"/>
            <a:ext cx="737119" cy="5233852"/>
            <a:chOff x="8837098" y="577865"/>
            <a:chExt cx="737119" cy="523385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E6734BF2-D0EE-48A9-A32A-3226FF8AC466}"/>
                </a:ext>
              </a:extLst>
            </p:cNvPr>
            <p:cNvSpPr/>
            <p:nvPr/>
          </p:nvSpPr>
          <p:spPr>
            <a:xfrm>
              <a:off x="8908996" y="850481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A5485CE-7BEC-4521-B81F-3BA111992016}"/>
                </a:ext>
              </a:extLst>
            </p:cNvPr>
            <p:cNvSpPr txBox="1"/>
            <p:nvPr/>
          </p:nvSpPr>
          <p:spPr>
            <a:xfrm>
              <a:off x="8837098" y="577865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 flipV="1">
            <a:off x="8361749" y="3381899"/>
            <a:ext cx="614563" cy="380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273104" y="2813210"/>
            <a:ext cx="8026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6B820C7-4322-4148-923A-C0A6776EF061}"/>
              </a:ext>
            </a:extLst>
          </p:cNvPr>
          <p:cNvSpPr/>
          <p:nvPr/>
        </p:nvSpPr>
        <p:spPr>
          <a:xfrm>
            <a:off x="10774956" y="573592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134CE2A9-1762-4E7D-AB30-89F4BC0C1DB0}"/>
              </a:ext>
            </a:extLst>
          </p:cNvPr>
          <p:cNvSpPr/>
          <p:nvPr/>
        </p:nvSpPr>
        <p:spPr>
          <a:xfrm>
            <a:off x="10809107" y="5957234"/>
            <a:ext cx="668815" cy="71168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9BD5DCBD-02C3-475E-8982-CAAA3E01D4D9}"/>
              </a:ext>
            </a:extLst>
          </p:cNvPr>
          <p:cNvSpPr/>
          <p:nvPr/>
        </p:nvSpPr>
        <p:spPr>
          <a:xfrm>
            <a:off x="9698754" y="5957235"/>
            <a:ext cx="838938" cy="71168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07875150-7BC5-483A-B429-3316507407D6}"/>
              </a:ext>
            </a:extLst>
          </p:cNvPr>
          <p:cNvSpPr/>
          <p:nvPr/>
        </p:nvSpPr>
        <p:spPr>
          <a:xfrm>
            <a:off x="9890158" y="546015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573592"/>
            <a:ext cx="11073165" cy="5702788"/>
            <a:chOff x="674076" y="158698"/>
            <a:chExt cx="11073165" cy="570278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46E4756E-0598-44EE-94BD-B7638BCA9CA5}"/>
                </a:ext>
              </a:extLst>
            </p:cNvPr>
            <p:cNvSpPr/>
            <p:nvPr/>
          </p:nvSpPr>
          <p:spPr>
            <a:xfrm>
              <a:off x="11063278" y="417840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rgbClr val="29B11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A4F04F1-8946-46CE-A29A-70019651DCD5}"/>
                </a:ext>
              </a:extLst>
            </p:cNvPr>
            <p:cNvSpPr txBox="1"/>
            <p:nvPr/>
          </p:nvSpPr>
          <p:spPr>
            <a:xfrm>
              <a:off x="681134" y="507444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0.15M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04567D-961E-4484-B0A1-074A2F3424DB}"/>
                </a:ext>
              </a:extLst>
            </p:cNvPr>
            <p:cNvSpPr txBox="1"/>
            <p:nvPr/>
          </p:nvSpPr>
          <p:spPr>
            <a:xfrm>
              <a:off x="1683446" y="4979996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1711DFE-A807-49DA-A4C8-10EAB0CD3983}"/>
                </a:ext>
              </a:extLst>
            </p:cNvPr>
            <p:cNvSpPr txBox="1"/>
            <p:nvPr/>
          </p:nvSpPr>
          <p:spPr>
            <a:xfrm>
              <a:off x="2789805" y="484248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099A668-69E8-4789-A927-8F41E1423091}"/>
                </a:ext>
              </a:extLst>
            </p:cNvPr>
            <p:cNvSpPr txBox="1"/>
            <p:nvPr/>
          </p:nvSpPr>
          <p:spPr>
            <a:xfrm>
              <a:off x="4204624" y="452867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1418E31-8436-4AD6-AFB9-9546A480E113}"/>
                </a:ext>
              </a:extLst>
            </p:cNvPr>
            <p:cNvSpPr txBox="1"/>
            <p:nvPr/>
          </p:nvSpPr>
          <p:spPr>
            <a:xfrm>
              <a:off x="5851077" y="3907989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85722" y="2666634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4.8M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03D921-61EB-43E6-995B-D92E299AC3F5}"/>
                </a:ext>
              </a:extLst>
            </p:cNvPr>
            <p:cNvSpPr txBox="1"/>
            <p:nvPr/>
          </p:nvSpPr>
          <p:spPr>
            <a:xfrm>
              <a:off x="2179579" y="4723570"/>
              <a:ext cx="676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7E3A3-399A-4EA6-B50B-5A829A13C964}"/>
                </a:ext>
              </a:extLst>
            </p:cNvPr>
            <p:cNvSpPr txBox="1"/>
            <p:nvPr/>
          </p:nvSpPr>
          <p:spPr>
            <a:xfrm>
              <a:off x="3278503" y="4579938"/>
              <a:ext cx="9886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56E705-FBFC-4C2D-B645-57BD138445DA}"/>
                </a:ext>
              </a:extLst>
            </p:cNvPr>
            <p:cNvSpPr txBox="1"/>
            <p:nvPr/>
          </p:nvSpPr>
          <p:spPr>
            <a:xfrm>
              <a:off x="4699690" y="4275357"/>
              <a:ext cx="12227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C2082BB-3A06-4B00-A78B-0A31FE1EC735}"/>
                </a:ext>
              </a:extLst>
            </p:cNvPr>
            <p:cNvSpPr txBox="1"/>
            <p:nvPr/>
          </p:nvSpPr>
          <p:spPr>
            <a:xfrm>
              <a:off x="6333594" y="3642524"/>
              <a:ext cx="1615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578A2E0-3740-4C90-9EB6-48AAD703210A}"/>
                </a:ext>
              </a:extLst>
            </p:cNvPr>
            <p:cNvSpPr txBox="1"/>
            <p:nvPr/>
          </p:nvSpPr>
          <p:spPr>
            <a:xfrm>
              <a:off x="10997137" y="158698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9689158" y="5885723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FB79ED-E99F-4FC3-917D-EBF34F2FBDDE}"/>
              </a:ext>
            </a:extLst>
          </p:cNvPr>
          <p:cNvSpPr txBox="1"/>
          <p:nvPr/>
        </p:nvSpPr>
        <p:spPr>
          <a:xfrm>
            <a:off x="1107819" y="5238905"/>
            <a:ext cx="530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F4921107-ECDE-4337-B0D9-070743577BD8}"/>
              </a:ext>
            </a:extLst>
          </p:cNvPr>
          <p:cNvCxnSpPr>
            <a:cxnSpLocks/>
          </p:cNvCxnSpPr>
          <p:nvPr/>
        </p:nvCxnSpPr>
        <p:spPr>
          <a:xfrm>
            <a:off x="6273690" y="4605437"/>
            <a:ext cx="14708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D92C503B-6EE7-41AD-850A-930387BDC7AA}"/>
              </a:ext>
            </a:extLst>
          </p:cNvPr>
          <p:cNvCxnSpPr>
            <a:cxnSpLocks/>
          </p:cNvCxnSpPr>
          <p:nvPr/>
        </p:nvCxnSpPr>
        <p:spPr>
          <a:xfrm flipV="1">
            <a:off x="4620270" y="5238905"/>
            <a:ext cx="1106442" cy="1243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BCD7660-FCF7-4410-A5EA-D6E45792A653}"/>
              </a:ext>
            </a:extLst>
          </p:cNvPr>
          <p:cNvCxnSpPr>
            <a:cxnSpLocks/>
          </p:cNvCxnSpPr>
          <p:nvPr/>
        </p:nvCxnSpPr>
        <p:spPr>
          <a:xfrm>
            <a:off x="3248297" y="5570319"/>
            <a:ext cx="79062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48B51A11-0C3F-4587-9919-7540F0F7435B}"/>
              </a:ext>
            </a:extLst>
          </p:cNvPr>
          <p:cNvCxnSpPr>
            <a:cxnSpLocks/>
          </p:cNvCxnSpPr>
          <p:nvPr/>
        </p:nvCxnSpPr>
        <p:spPr>
          <a:xfrm>
            <a:off x="2120536" y="5702666"/>
            <a:ext cx="53366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CC341AC-69A9-415C-A504-6B372D463F06}"/>
              </a:ext>
            </a:extLst>
          </p:cNvPr>
          <p:cNvCxnSpPr>
            <a:cxnSpLocks/>
          </p:cNvCxnSpPr>
          <p:nvPr/>
        </p:nvCxnSpPr>
        <p:spPr>
          <a:xfrm>
            <a:off x="1194850" y="5761952"/>
            <a:ext cx="37040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4E82957-A793-4BD2-843B-666DFB7FC7EC}"/>
              </a:ext>
            </a:extLst>
          </p:cNvPr>
          <p:cNvSpPr txBox="1"/>
          <p:nvPr/>
        </p:nvSpPr>
        <p:spPr>
          <a:xfrm>
            <a:off x="10774956" y="589085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A8F92AF-280F-43A7-BDA6-723EC9AD6B09}"/>
              </a:ext>
            </a:extLst>
          </p:cNvPr>
          <p:cNvSpPr txBox="1"/>
          <p:nvPr/>
        </p:nvSpPr>
        <p:spPr>
          <a:xfrm>
            <a:off x="8897721" y="5885723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71F3956-6B0B-41CA-B734-DD363DE10187}"/>
              </a:ext>
            </a:extLst>
          </p:cNvPr>
          <p:cNvGrpSpPr/>
          <p:nvPr/>
        </p:nvGrpSpPr>
        <p:grpSpPr>
          <a:xfrm>
            <a:off x="8960570" y="581620"/>
            <a:ext cx="737119" cy="5221055"/>
            <a:chOff x="8948538" y="581620"/>
            <a:chExt cx="737119" cy="5221055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7FDD46DD-F755-45F2-82A2-EEBF393FEC15}"/>
                </a:ext>
              </a:extLst>
            </p:cNvPr>
            <p:cNvSpPr/>
            <p:nvPr/>
          </p:nvSpPr>
          <p:spPr>
            <a:xfrm>
              <a:off x="9027611" y="841439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691F63A-B4A9-4CF4-A8F0-5F3EECBC14E0}"/>
                </a:ext>
              </a:extLst>
            </p:cNvPr>
            <p:cNvSpPr txBox="1"/>
            <p:nvPr/>
          </p:nvSpPr>
          <p:spPr>
            <a:xfrm>
              <a:off x="8948538" y="581620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6235BA5-2A2D-4B09-AFB2-0B4AC4BAE817}"/>
              </a:ext>
            </a:extLst>
          </p:cNvPr>
          <p:cNvGrpSpPr/>
          <p:nvPr/>
        </p:nvGrpSpPr>
        <p:grpSpPr>
          <a:xfrm>
            <a:off x="9926397" y="573592"/>
            <a:ext cx="737119" cy="5233852"/>
            <a:chOff x="8837098" y="577865"/>
            <a:chExt cx="737119" cy="523385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E6734BF2-D0EE-48A9-A32A-3226FF8AC466}"/>
                </a:ext>
              </a:extLst>
            </p:cNvPr>
            <p:cNvSpPr/>
            <p:nvPr/>
          </p:nvSpPr>
          <p:spPr>
            <a:xfrm>
              <a:off x="8908996" y="850481"/>
              <a:ext cx="429208" cy="4961236"/>
            </a:xfrm>
            <a:prstGeom prst="roundRect">
              <a:avLst/>
            </a:prstGeom>
            <a:solidFill>
              <a:srgbClr val="29B11F">
                <a:alpha val="25000"/>
              </a:srgb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A5485CE-7BEC-4521-B81F-3BA111992016}"/>
                </a:ext>
              </a:extLst>
            </p:cNvPr>
            <p:cNvSpPr txBox="1"/>
            <p:nvPr/>
          </p:nvSpPr>
          <p:spPr>
            <a:xfrm>
              <a:off x="8837098" y="577865"/>
              <a:ext cx="73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9.6M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>
            <a:off x="8361749" y="3385707"/>
            <a:ext cx="2301767" cy="359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273104" y="2813210"/>
            <a:ext cx="2390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– 50?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10670574" y="573592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012664"/>
            <a:ext cx="11073165" cy="3263716"/>
            <a:chOff x="674076" y="2597770"/>
            <a:chExt cx="11073165" cy="326371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71086" y="2597770"/>
              <a:ext cx="73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74K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58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</p:spTree>
    <p:extLst>
      <p:ext uri="{BB962C8B-B14F-4D97-AF65-F5344CB8AC3E}">
        <p14:creationId xmlns:p14="http://schemas.microsoft.com/office/powerpoint/2010/main" val="40966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47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28256" y="2881078"/>
            <a:ext cx="331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population double again?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so, when?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4186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32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28256" y="2881078"/>
            <a:ext cx="3310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population double again?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so, when?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35293" y="4088824"/>
            <a:ext cx="331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Any year on year growth rate above 0% will result in population doubling 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5014" y="2798859"/>
            <a:ext cx="3201246" cy="10734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11375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252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28256" y="2881078"/>
            <a:ext cx="331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population double again?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so, when?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69D6160-9891-42CD-B2C4-FA33C43BB638}"/>
              </a:ext>
            </a:extLst>
          </p:cNvPr>
          <p:cNvSpPr txBox="1"/>
          <p:nvPr/>
        </p:nvSpPr>
        <p:spPr>
          <a:xfrm>
            <a:off x="8535293" y="4088824"/>
            <a:ext cx="331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Any year on year growth rate above 0% will result in population doubling 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45014" y="2798859"/>
            <a:ext cx="3201246" cy="10734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97196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5 year average </a:t>
                      </a:r>
                      <a:endParaRPr lang="en-NZ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chemeClr val="bg1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11263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10030605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6235BA5-2A2D-4B09-AFB2-0B4AC4BAE817}"/>
              </a:ext>
            </a:extLst>
          </p:cNvPr>
          <p:cNvGrpSpPr/>
          <p:nvPr/>
        </p:nvGrpSpPr>
        <p:grpSpPr>
          <a:xfrm>
            <a:off x="10234703" y="540266"/>
            <a:ext cx="737119" cy="5271329"/>
            <a:chOff x="9145404" y="544539"/>
            <a:chExt cx="737119" cy="5271329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E6734BF2-D0EE-48A9-A32A-3226FF8AC466}"/>
                </a:ext>
              </a:extLst>
            </p:cNvPr>
            <p:cNvSpPr/>
            <p:nvPr/>
          </p:nvSpPr>
          <p:spPr>
            <a:xfrm>
              <a:off x="9248713" y="854632"/>
              <a:ext cx="429208" cy="4961236"/>
            </a:xfrm>
            <a:prstGeom prst="roundRect">
              <a:avLst/>
            </a:prstGeom>
            <a:solidFill>
              <a:schemeClr val="accent1">
                <a:lumMod val="50000"/>
                <a:alpha val="85000"/>
              </a:scheme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A5485CE-7BEC-4521-B81F-3BA111992016}"/>
                </a:ext>
              </a:extLst>
            </p:cNvPr>
            <p:cNvSpPr txBox="1"/>
            <p:nvPr/>
          </p:nvSpPr>
          <p:spPr>
            <a:xfrm>
              <a:off x="9145404" y="54453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148K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>
            <a:off x="8361749" y="3385707"/>
            <a:ext cx="1913898" cy="10379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237008" y="2880788"/>
            <a:ext cx="2038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11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21533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5 year average </a:t>
                      </a:r>
                      <a:endParaRPr lang="en-NZ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chemeClr val="bg1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3196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10030605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10338012" y="850359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E3A6F5F-A6CA-4E28-BA33-8832D4219EDB}"/>
              </a:ext>
            </a:extLst>
          </p:cNvPr>
          <p:cNvCxnSpPr>
            <a:cxnSpLocks/>
          </p:cNvCxnSpPr>
          <p:nvPr/>
        </p:nvCxnSpPr>
        <p:spPr>
          <a:xfrm>
            <a:off x="8361749" y="3385707"/>
            <a:ext cx="769715" cy="1345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197324" y="2867770"/>
            <a:ext cx="1102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29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 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9533296" y="147385"/>
            <a:ext cx="2038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35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9184166" y="857094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8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8858224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2.2%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32567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5 year average 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chemeClr val="bg1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1023470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905972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41788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10030605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10338012" y="850359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846875" y="146879"/>
            <a:ext cx="1102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32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9533296" y="147385"/>
            <a:ext cx="2038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35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9184166" y="857094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8858224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9013169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10977142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8909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5 year average </a:t>
                      </a:r>
                      <a:endParaRPr lang="en-N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chemeClr val="bg1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1023470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905972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</p:spTree>
    <p:extLst>
      <p:ext uri="{BB962C8B-B14F-4D97-AF65-F5344CB8AC3E}">
        <p14:creationId xmlns:p14="http://schemas.microsoft.com/office/powerpoint/2010/main" val="17762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342743"/>
            <a:ext cx="11073165" cy="2933637"/>
            <a:chOff x="674076" y="2927849"/>
            <a:chExt cx="11073165" cy="293363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10030605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10338012" y="850359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846875" y="146879"/>
            <a:ext cx="1102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32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9533296" y="147385"/>
            <a:ext cx="2038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sp>
        <p:nvSpPr>
          <p:cNvPr id="35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9184166" y="857094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8858224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9013169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10977142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11949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5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chemeClr val="bg1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E0E74DA-B27C-403A-B03A-5E39834AD20B}"/>
              </a:ext>
            </a:extLst>
          </p:cNvPr>
          <p:cNvSpPr txBox="1"/>
          <p:nvPr/>
        </p:nvSpPr>
        <p:spPr>
          <a:xfrm>
            <a:off x="7729934" y="3012664"/>
            <a:ext cx="73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1023470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9059723" y="540266"/>
            <a:ext cx="7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</p:spTree>
    <p:extLst>
      <p:ext uri="{BB962C8B-B14F-4D97-AF65-F5344CB8AC3E}">
        <p14:creationId xmlns:p14="http://schemas.microsoft.com/office/powerpoint/2010/main" val="217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30" y="1671576"/>
            <a:ext cx="1115462" cy="737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8070" y="1717536"/>
            <a:ext cx="10282988" cy="127727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Russ Rimmington (Chair)</a:t>
            </a:r>
          </a:p>
          <a:p>
            <a:pPr>
              <a:spcAft>
                <a:spcPts val="60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Hugh Vercoe (Deputy Chair)</a:t>
            </a:r>
          </a:p>
          <a:p>
            <a:pPr algn="ctr">
              <a:spcAft>
                <a:spcPts val="600"/>
              </a:spcAft>
            </a:pPr>
            <a:r>
              <a:rPr lang="en-N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1099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Governance – PT Plan Development Committee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 b="30838"/>
          <a:stretch/>
        </p:blipFill>
        <p:spPr>
          <a:xfrm>
            <a:off x="487187" y="2538695"/>
            <a:ext cx="2579177" cy="625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5" y="1537214"/>
            <a:ext cx="1841241" cy="771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8070" y="3208579"/>
            <a:ext cx="102829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Toby Adams </a:t>
            </a:r>
            <a:r>
              <a:rPr lang="en-N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8070" y="2461587"/>
            <a:ext cx="102829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Dave Macpherson</a:t>
            </a:r>
          </a:p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Leo Tooman</a:t>
            </a:r>
          </a:p>
          <a:p>
            <a:pPr algn="ctr">
              <a:spcAft>
                <a:spcPts val="600"/>
              </a:spcAft>
            </a:pPr>
            <a:r>
              <a:rPr lang="en-NZ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3474666"/>
            <a:ext cx="1254135" cy="8132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8070" y="3606074"/>
            <a:ext cx="102829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Dynes Fulton </a:t>
            </a: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13" y="3494756"/>
            <a:ext cx="1392063" cy="7308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28070" y="3994757"/>
            <a:ext cx="102829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Grahame Webber with Cr Judy Bannon as alternate </a:t>
            </a: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79" y="4886622"/>
            <a:ext cx="2389682" cy="7701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28070" y="4392252"/>
            <a:ext cx="102829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McKillop</a:t>
            </a:r>
          </a:p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Megan Kettle</a:t>
            </a:r>
          </a:p>
          <a:p>
            <a:pPr>
              <a:spcAft>
                <a:spcPts val="0"/>
              </a:spcAft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 O’Keefe</a:t>
            </a:r>
          </a:p>
        </p:txBody>
      </p:sp>
    </p:spTree>
    <p:extLst>
      <p:ext uri="{BB962C8B-B14F-4D97-AF65-F5344CB8AC3E}">
        <p14:creationId xmlns:p14="http://schemas.microsoft.com/office/powerpoint/2010/main" val="32162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58E593-7D41-4D05-851A-50F30139D823}"/>
              </a:ext>
            </a:extLst>
          </p:cNvPr>
          <p:cNvGrpSpPr/>
          <p:nvPr/>
        </p:nvGrpSpPr>
        <p:grpSpPr>
          <a:xfrm>
            <a:off x="532924" y="3001980"/>
            <a:ext cx="11073165" cy="3274400"/>
            <a:chOff x="674076" y="2587086"/>
            <a:chExt cx="11073165" cy="32744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848C1D4B-84A5-4003-A9EB-F61D729A5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34" y="5462104"/>
              <a:ext cx="11066107" cy="60101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oval"/>
              <a:tailEnd type="triangl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089460-05DE-468F-8B07-A9CF31857A4A}"/>
                </a:ext>
              </a:extLst>
            </p:cNvPr>
            <p:cNvSpPr/>
            <p:nvPr/>
          </p:nvSpPr>
          <p:spPr>
            <a:xfrm>
              <a:off x="789934" y="5342813"/>
              <a:ext cx="429208" cy="839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34E8F22-70C5-4DEC-B163-68F0A0FAD82A}"/>
                </a:ext>
              </a:extLst>
            </p:cNvPr>
            <p:cNvSpPr/>
            <p:nvPr/>
          </p:nvSpPr>
          <p:spPr>
            <a:xfrm>
              <a:off x="1750371" y="5253183"/>
              <a:ext cx="429208" cy="17026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DC3CECDE-E3A7-4BD2-BE0B-09F96A1223E5}"/>
                </a:ext>
              </a:extLst>
            </p:cNvPr>
            <p:cNvSpPr/>
            <p:nvPr/>
          </p:nvSpPr>
          <p:spPr>
            <a:xfrm>
              <a:off x="2855871" y="5099687"/>
              <a:ext cx="429208" cy="32376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1D97E0DD-CEDC-4B64-AAFF-70AE125E20A6}"/>
                </a:ext>
              </a:extLst>
            </p:cNvPr>
            <p:cNvSpPr/>
            <p:nvPr/>
          </p:nvSpPr>
          <p:spPr>
            <a:xfrm>
              <a:off x="4273743" y="4778156"/>
              <a:ext cx="429208" cy="6430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2FDDEA9-A24F-4472-9641-3D758008801F}"/>
                </a:ext>
              </a:extLst>
            </p:cNvPr>
            <p:cNvSpPr/>
            <p:nvPr/>
          </p:nvSpPr>
          <p:spPr>
            <a:xfrm>
              <a:off x="5922403" y="4157817"/>
              <a:ext cx="429208" cy="12456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F12ABAC-372B-48A8-A6CC-9D534C90F406}"/>
                </a:ext>
              </a:extLst>
            </p:cNvPr>
            <p:cNvSpPr/>
            <p:nvPr/>
          </p:nvSpPr>
          <p:spPr>
            <a:xfrm>
              <a:off x="7948953" y="2927849"/>
              <a:ext cx="429208" cy="24726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C818314-782F-4051-89C6-A602860BA3D9}"/>
                </a:ext>
              </a:extLst>
            </p:cNvPr>
            <p:cNvSpPr txBox="1"/>
            <p:nvPr/>
          </p:nvSpPr>
          <p:spPr>
            <a:xfrm>
              <a:off x="674076" y="5491969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1860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8F05777-6097-41EE-BB4C-3C38BA3AD53F}"/>
                </a:ext>
              </a:extLst>
            </p:cNvPr>
            <p:cNvSpPr txBox="1"/>
            <p:nvPr/>
          </p:nvSpPr>
          <p:spPr>
            <a:xfrm>
              <a:off x="1596415" y="5492154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1870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6FBD280-9B88-42A9-9627-D20C3C35EEDF}"/>
                </a:ext>
              </a:extLst>
            </p:cNvPr>
            <p:cNvSpPr txBox="1"/>
            <p:nvPr/>
          </p:nvSpPr>
          <p:spPr>
            <a:xfrm>
              <a:off x="2737137" y="5488803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1890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986E26-62ED-4E0B-BFBA-6E8ADE6D71F1}"/>
                </a:ext>
              </a:extLst>
            </p:cNvPr>
            <p:cNvSpPr txBox="1"/>
            <p:nvPr/>
          </p:nvSpPr>
          <p:spPr>
            <a:xfrm>
              <a:off x="4157111" y="5478396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EE9DB4-8A7E-41EE-8D6B-42DEF65018A5}"/>
                </a:ext>
              </a:extLst>
            </p:cNvPr>
            <p:cNvSpPr txBox="1"/>
            <p:nvPr/>
          </p:nvSpPr>
          <p:spPr>
            <a:xfrm>
              <a:off x="5809511" y="5472997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63E8FBA-46F3-405C-A9CD-4AEBF837751A}"/>
                </a:ext>
              </a:extLst>
            </p:cNvPr>
            <p:cNvSpPr txBox="1"/>
            <p:nvPr/>
          </p:nvSpPr>
          <p:spPr>
            <a:xfrm>
              <a:off x="7885722" y="5472618"/>
              <a:ext cx="73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E0E74DA-B27C-403A-B03A-5E39834AD20B}"/>
                </a:ext>
              </a:extLst>
            </p:cNvPr>
            <p:cNvSpPr txBox="1"/>
            <p:nvPr/>
          </p:nvSpPr>
          <p:spPr>
            <a:xfrm>
              <a:off x="7873677" y="2587086"/>
              <a:ext cx="737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74K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10030605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18C1B2D-39AA-44C7-B85E-57CB19E3EA1A}"/>
              </a:ext>
            </a:extLst>
          </p:cNvPr>
          <p:cNvCxnSpPr>
            <a:cxnSpLocks/>
          </p:cNvCxnSpPr>
          <p:nvPr/>
        </p:nvCxnSpPr>
        <p:spPr>
          <a:xfrm flipH="1">
            <a:off x="8284659" y="1928855"/>
            <a:ext cx="5052" cy="3875318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FE54A62-1E3E-4FE7-AF97-CA1D28A21B50}"/>
              </a:ext>
            </a:extLst>
          </p:cNvPr>
          <p:cNvSpPr txBox="1"/>
          <p:nvPr/>
        </p:nvSpPr>
        <p:spPr>
          <a:xfrm>
            <a:off x="7907899" y="1613855"/>
            <a:ext cx="7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E6734BF2-D0EE-48A9-A32A-3226FF8AC466}"/>
              </a:ext>
            </a:extLst>
          </p:cNvPr>
          <p:cNvSpPr/>
          <p:nvPr/>
        </p:nvSpPr>
        <p:spPr>
          <a:xfrm>
            <a:off x="10338012" y="850359"/>
            <a:ext cx="429208" cy="4961236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 w="47625">
            <a:noFill/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8846875" y="146879"/>
            <a:ext cx="1102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4C7557-29B1-4906-AA7D-AC2421A7D99A}"/>
              </a:ext>
            </a:extLst>
          </p:cNvPr>
          <p:cNvGraphicFramePr>
            <a:graphicFrameLocks noGrp="1"/>
          </p:cNvGraphicFramePr>
          <p:nvPr/>
        </p:nvGraphicFramePr>
        <p:xfrm>
          <a:off x="3291735" y="-1504878"/>
          <a:ext cx="27813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321387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505253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15583887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20 year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5 year 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98195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1.9%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Auckland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9382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1.8%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2.4%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Hamilton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131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2.6%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Waikato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58651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1.6%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2.1%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Waipa DC  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8889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>
                          <a:effectLst/>
                        </a:rPr>
                        <a:t>0.7%</a:t>
                      </a:r>
                      <a:endParaRPr lang="en-N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1.3%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Matamata-</a:t>
                      </a:r>
                      <a:r>
                        <a:rPr lang="en-NZ" sz="1100" u="none" strike="noStrike" dirty="0" err="1">
                          <a:effectLst/>
                        </a:rPr>
                        <a:t>Piako</a:t>
                      </a:r>
                      <a:r>
                        <a:rPr lang="en-NZ" sz="1100" u="none" strike="noStrike" dirty="0">
                          <a:effectLst/>
                        </a:rPr>
                        <a:t> DC  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00618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611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Waikato</a:t>
            </a:r>
            <a:r>
              <a:rPr kumimoji="0" lang="en-NZ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District</a:t>
            </a: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4D526E-E808-41EF-9ACF-B43A5E5198A7}"/>
              </a:ext>
            </a:extLst>
          </p:cNvPr>
          <p:cNvSpPr txBox="1"/>
          <p:nvPr/>
        </p:nvSpPr>
        <p:spPr>
          <a:xfrm>
            <a:off x="9533296" y="147385"/>
            <a:ext cx="2038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6235BA5-2A2D-4B09-AFB2-0B4AC4BAE817}"/>
              </a:ext>
            </a:extLst>
          </p:cNvPr>
          <p:cNvGrpSpPr/>
          <p:nvPr/>
        </p:nvGrpSpPr>
        <p:grpSpPr>
          <a:xfrm>
            <a:off x="9042351" y="531571"/>
            <a:ext cx="890086" cy="5286759"/>
            <a:chOff x="9106898" y="529109"/>
            <a:chExt cx="890086" cy="5286759"/>
          </a:xfrm>
        </p:grpSpPr>
        <p:sp>
          <p:nvSpPr>
            <p:cNvPr id="35" name="Rectangle: Rounded Corners 59">
              <a:extLst>
                <a:ext uri="{FF2B5EF4-FFF2-40B4-BE49-F238E27FC236}">
                  <a16:creationId xmlns="" xmlns:a16="http://schemas.microsoft.com/office/drawing/2014/main" id="{E6734BF2-D0EE-48A9-A32A-3226FF8AC466}"/>
                </a:ext>
              </a:extLst>
            </p:cNvPr>
            <p:cNvSpPr/>
            <p:nvPr/>
          </p:nvSpPr>
          <p:spPr>
            <a:xfrm>
              <a:off x="9248713" y="854632"/>
              <a:ext cx="429208" cy="4961236"/>
            </a:xfrm>
            <a:prstGeom prst="round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47625">
              <a:noFill/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A5485CE-7BEC-4521-B81F-3BA111992016}"/>
                </a:ext>
              </a:extLst>
            </p:cNvPr>
            <p:cNvSpPr txBox="1"/>
            <p:nvPr/>
          </p:nvSpPr>
          <p:spPr>
            <a:xfrm>
              <a:off x="9106898" y="529109"/>
              <a:ext cx="890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148K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4DB3EE-E71C-4D2B-A49F-5BA9B5036BFE}"/>
              </a:ext>
            </a:extLst>
          </p:cNvPr>
          <p:cNvSpPr txBox="1"/>
          <p:nvPr/>
        </p:nvSpPr>
        <p:spPr>
          <a:xfrm>
            <a:off x="8858224" y="5898264"/>
            <a:ext cx="106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9013169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B5C5C8D-CAF7-4318-887C-08B8565D0A34}"/>
              </a:ext>
            </a:extLst>
          </p:cNvPr>
          <p:cNvCxnSpPr>
            <a:cxnSpLocks/>
          </p:cNvCxnSpPr>
          <p:nvPr/>
        </p:nvCxnSpPr>
        <p:spPr>
          <a:xfrm>
            <a:off x="10977142" y="210489"/>
            <a:ext cx="0" cy="5959555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8007"/>
              </p:ext>
            </p:extLst>
          </p:nvPr>
        </p:nvGraphicFramePr>
        <p:xfrm>
          <a:off x="1748067" y="1915952"/>
          <a:ext cx="581649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Waikato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Auckland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20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en-N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5 year average 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2017</a:t>
                      </a:r>
                      <a:r>
                        <a:rPr lang="en-NZ" sz="2400" b="1" baseline="0" dirty="0">
                          <a:solidFill>
                            <a:srgbClr val="FF0000"/>
                          </a:solidFill>
                        </a:rPr>
                        <a:t> vs 2016</a:t>
                      </a:r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>
                          <a:solidFill>
                            <a:srgbClr val="FF0000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1551832" y="2456597"/>
            <a:ext cx="6036420" cy="8861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A5485CE-7BEC-4521-B81F-3BA111992016}"/>
              </a:ext>
            </a:extLst>
          </p:cNvPr>
          <p:cNvSpPr txBox="1"/>
          <p:nvPr/>
        </p:nvSpPr>
        <p:spPr>
          <a:xfrm>
            <a:off x="10192496" y="531571"/>
            <a:ext cx="89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148K</a:t>
            </a:r>
          </a:p>
        </p:txBody>
      </p:sp>
    </p:spTree>
    <p:extLst>
      <p:ext uri="{BB962C8B-B14F-4D97-AF65-F5344CB8AC3E}">
        <p14:creationId xmlns:p14="http://schemas.microsoft.com/office/powerpoint/2010/main" val="15721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FC951-2FA9-4E94-B0A5-8D1E5655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-1"/>
            <a:ext cx="15041710" cy="7732439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2F6DD0D-46EC-485E-A64C-C2FB4E72438F}"/>
              </a:ext>
            </a:extLst>
          </p:cNvPr>
          <p:cNvSpPr/>
          <p:nvPr/>
        </p:nvSpPr>
        <p:spPr>
          <a:xfrm>
            <a:off x="-1229260" y="-619285"/>
            <a:ext cx="15253603" cy="9101599"/>
          </a:xfrm>
          <a:custGeom>
            <a:avLst/>
            <a:gdLst>
              <a:gd name="connsiteX0" fmla="*/ 552893 w 2456121"/>
              <a:gd name="connsiteY0" fmla="*/ 0 h 5390707"/>
              <a:gd name="connsiteX1" fmla="*/ 1297172 w 2456121"/>
              <a:gd name="connsiteY1" fmla="*/ 361507 h 5390707"/>
              <a:gd name="connsiteX2" fmla="*/ 1722475 w 2456121"/>
              <a:gd name="connsiteY2" fmla="*/ 744279 h 5390707"/>
              <a:gd name="connsiteX3" fmla="*/ 2094614 w 2456121"/>
              <a:gd name="connsiteY3" fmla="*/ 1201479 h 5390707"/>
              <a:gd name="connsiteX4" fmla="*/ 2264735 w 2456121"/>
              <a:gd name="connsiteY4" fmla="*/ 1594883 h 5390707"/>
              <a:gd name="connsiteX5" fmla="*/ 2371061 w 2456121"/>
              <a:gd name="connsiteY5" fmla="*/ 1871330 h 5390707"/>
              <a:gd name="connsiteX6" fmla="*/ 2456121 w 2456121"/>
              <a:gd name="connsiteY6" fmla="*/ 2541181 h 5390707"/>
              <a:gd name="connsiteX7" fmla="*/ 2286000 w 2456121"/>
              <a:gd name="connsiteY7" fmla="*/ 3604437 h 5390707"/>
              <a:gd name="connsiteX8" fmla="*/ 1860698 w 2456121"/>
              <a:gd name="connsiteY8" fmla="*/ 4316818 h 5390707"/>
              <a:gd name="connsiteX9" fmla="*/ 1392865 w 2456121"/>
              <a:gd name="connsiteY9" fmla="*/ 4720855 h 5390707"/>
              <a:gd name="connsiteX10" fmla="*/ 1190847 w 2456121"/>
              <a:gd name="connsiteY10" fmla="*/ 4890976 h 5390707"/>
              <a:gd name="connsiteX11" fmla="*/ 467833 w 2456121"/>
              <a:gd name="connsiteY11" fmla="*/ 5209953 h 5390707"/>
              <a:gd name="connsiteX12" fmla="*/ 0 w 2456121"/>
              <a:gd name="connsiteY12" fmla="*/ 5390707 h 5390707"/>
              <a:gd name="connsiteX0" fmla="*/ 552893 w 2456121"/>
              <a:gd name="connsiteY0" fmla="*/ 0 h 5305647"/>
              <a:gd name="connsiteX1" fmla="*/ 1297172 w 2456121"/>
              <a:gd name="connsiteY1" fmla="*/ 361507 h 5305647"/>
              <a:gd name="connsiteX2" fmla="*/ 1722475 w 2456121"/>
              <a:gd name="connsiteY2" fmla="*/ 744279 h 5305647"/>
              <a:gd name="connsiteX3" fmla="*/ 2094614 w 2456121"/>
              <a:gd name="connsiteY3" fmla="*/ 1201479 h 5305647"/>
              <a:gd name="connsiteX4" fmla="*/ 2264735 w 2456121"/>
              <a:gd name="connsiteY4" fmla="*/ 1594883 h 5305647"/>
              <a:gd name="connsiteX5" fmla="*/ 2371061 w 2456121"/>
              <a:gd name="connsiteY5" fmla="*/ 1871330 h 5305647"/>
              <a:gd name="connsiteX6" fmla="*/ 2456121 w 2456121"/>
              <a:gd name="connsiteY6" fmla="*/ 2541181 h 5305647"/>
              <a:gd name="connsiteX7" fmla="*/ 2286000 w 2456121"/>
              <a:gd name="connsiteY7" fmla="*/ 3604437 h 5305647"/>
              <a:gd name="connsiteX8" fmla="*/ 1860698 w 2456121"/>
              <a:gd name="connsiteY8" fmla="*/ 4316818 h 5305647"/>
              <a:gd name="connsiteX9" fmla="*/ 1392865 w 2456121"/>
              <a:gd name="connsiteY9" fmla="*/ 4720855 h 5305647"/>
              <a:gd name="connsiteX10" fmla="*/ 1190847 w 2456121"/>
              <a:gd name="connsiteY10" fmla="*/ 4890976 h 5305647"/>
              <a:gd name="connsiteX11" fmla="*/ 467833 w 2456121"/>
              <a:gd name="connsiteY11" fmla="*/ 5209953 h 5305647"/>
              <a:gd name="connsiteX12" fmla="*/ 0 w 2456121"/>
              <a:gd name="connsiteY12" fmla="*/ 5305647 h 5305647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21265 w 1988288"/>
              <a:gd name="connsiteY12" fmla="*/ 7262038 h 7262038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10631 w 1988288"/>
              <a:gd name="connsiteY12" fmla="*/ 6964324 h 7262038"/>
              <a:gd name="connsiteX13" fmla="*/ 21265 w 1988288"/>
              <a:gd name="connsiteY13" fmla="*/ 7262038 h 7262038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793665 w 7793665"/>
              <a:gd name="connsiteY13" fmla="*/ 7081285 h 7081285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687338 w 7793665"/>
              <a:gd name="connsiteY13" fmla="*/ 7070651 h 7081285"/>
              <a:gd name="connsiteX14" fmla="*/ 7793665 w 7793665"/>
              <a:gd name="connsiteY14" fmla="*/ 7081285 h 7081285"/>
              <a:gd name="connsiteX0" fmla="*/ 85060 w 7687338"/>
              <a:gd name="connsiteY0" fmla="*/ 797441 h 7868092"/>
              <a:gd name="connsiteX1" fmla="*/ 829339 w 7687338"/>
              <a:gd name="connsiteY1" fmla="*/ 1158948 h 7868092"/>
              <a:gd name="connsiteX2" fmla="*/ 1254642 w 7687338"/>
              <a:gd name="connsiteY2" fmla="*/ 1541720 h 7868092"/>
              <a:gd name="connsiteX3" fmla="*/ 1626781 w 7687338"/>
              <a:gd name="connsiteY3" fmla="*/ 1998920 h 7868092"/>
              <a:gd name="connsiteX4" fmla="*/ 1796902 w 7687338"/>
              <a:gd name="connsiteY4" fmla="*/ 2392324 h 7868092"/>
              <a:gd name="connsiteX5" fmla="*/ 1903228 w 7687338"/>
              <a:gd name="connsiteY5" fmla="*/ 2668771 h 7868092"/>
              <a:gd name="connsiteX6" fmla="*/ 1988288 w 7687338"/>
              <a:gd name="connsiteY6" fmla="*/ 3338622 h 7868092"/>
              <a:gd name="connsiteX7" fmla="*/ 1818167 w 7687338"/>
              <a:gd name="connsiteY7" fmla="*/ 4401878 h 7868092"/>
              <a:gd name="connsiteX8" fmla="*/ 1392865 w 7687338"/>
              <a:gd name="connsiteY8" fmla="*/ 5114259 h 7868092"/>
              <a:gd name="connsiteX9" fmla="*/ 925032 w 7687338"/>
              <a:gd name="connsiteY9" fmla="*/ 5518296 h 7868092"/>
              <a:gd name="connsiteX10" fmla="*/ 723014 w 7687338"/>
              <a:gd name="connsiteY10" fmla="*/ 5688417 h 7868092"/>
              <a:gd name="connsiteX11" fmla="*/ 0 w 7687338"/>
              <a:gd name="connsiteY11" fmla="*/ 6007394 h 7868092"/>
              <a:gd name="connsiteX12" fmla="*/ 10631 w 7687338"/>
              <a:gd name="connsiteY12" fmla="*/ 7761765 h 7868092"/>
              <a:gd name="connsiteX13" fmla="*/ 7687338 w 7687338"/>
              <a:gd name="connsiteY13" fmla="*/ 7868092 h 7868092"/>
              <a:gd name="connsiteX14" fmla="*/ 7442790 w 7687338"/>
              <a:gd name="connsiteY14" fmla="*/ 0 h 7868092"/>
              <a:gd name="connsiteX0" fmla="*/ 85060 w 7687338"/>
              <a:gd name="connsiteY0" fmla="*/ 1374195 h 8444846"/>
              <a:gd name="connsiteX1" fmla="*/ 829339 w 7687338"/>
              <a:gd name="connsiteY1" fmla="*/ 1735702 h 8444846"/>
              <a:gd name="connsiteX2" fmla="*/ 1254642 w 7687338"/>
              <a:gd name="connsiteY2" fmla="*/ 2118474 h 8444846"/>
              <a:gd name="connsiteX3" fmla="*/ 1626781 w 7687338"/>
              <a:gd name="connsiteY3" fmla="*/ 2575674 h 8444846"/>
              <a:gd name="connsiteX4" fmla="*/ 1796902 w 7687338"/>
              <a:gd name="connsiteY4" fmla="*/ 2969078 h 8444846"/>
              <a:gd name="connsiteX5" fmla="*/ 1903228 w 7687338"/>
              <a:gd name="connsiteY5" fmla="*/ 3245525 h 8444846"/>
              <a:gd name="connsiteX6" fmla="*/ 1988288 w 7687338"/>
              <a:gd name="connsiteY6" fmla="*/ 3915376 h 8444846"/>
              <a:gd name="connsiteX7" fmla="*/ 1818167 w 7687338"/>
              <a:gd name="connsiteY7" fmla="*/ 4978632 h 8444846"/>
              <a:gd name="connsiteX8" fmla="*/ 1392865 w 7687338"/>
              <a:gd name="connsiteY8" fmla="*/ 5691013 h 8444846"/>
              <a:gd name="connsiteX9" fmla="*/ 925032 w 7687338"/>
              <a:gd name="connsiteY9" fmla="*/ 6095050 h 8444846"/>
              <a:gd name="connsiteX10" fmla="*/ 723014 w 7687338"/>
              <a:gd name="connsiteY10" fmla="*/ 6265171 h 8444846"/>
              <a:gd name="connsiteX11" fmla="*/ 0 w 7687338"/>
              <a:gd name="connsiteY11" fmla="*/ 6584148 h 8444846"/>
              <a:gd name="connsiteX12" fmla="*/ 10631 w 7687338"/>
              <a:gd name="connsiteY12" fmla="*/ 8338519 h 8444846"/>
              <a:gd name="connsiteX13" fmla="*/ 7687338 w 7687338"/>
              <a:gd name="connsiteY13" fmla="*/ 8444846 h 8444846"/>
              <a:gd name="connsiteX14" fmla="*/ 7442790 w 7687338"/>
              <a:gd name="connsiteY14" fmla="*/ 576754 h 8444846"/>
              <a:gd name="connsiteX15" fmla="*/ 7442789 w 7687338"/>
              <a:gd name="connsiteY15" fmla="*/ 598018 h 8444846"/>
              <a:gd name="connsiteX0" fmla="*/ 5635257 w 13237535"/>
              <a:gd name="connsiteY0" fmla="*/ 1417920 h 8488571"/>
              <a:gd name="connsiteX1" fmla="*/ 6379536 w 13237535"/>
              <a:gd name="connsiteY1" fmla="*/ 1779427 h 8488571"/>
              <a:gd name="connsiteX2" fmla="*/ 6804839 w 13237535"/>
              <a:gd name="connsiteY2" fmla="*/ 2162199 h 8488571"/>
              <a:gd name="connsiteX3" fmla="*/ 7176978 w 13237535"/>
              <a:gd name="connsiteY3" fmla="*/ 2619399 h 8488571"/>
              <a:gd name="connsiteX4" fmla="*/ 7347099 w 13237535"/>
              <a:gd name="connsiteY4" fmla="*/ 3012803 h 8488571"/>
              <a:gd name="connsiteX5" fmla="*/ 7453425 w 13237535"/>
              <a:gd name="connsiteY5" fmla="*/ 3289250 h 8488571"/>
              <a:gd name="connsiteX6" fmla="*/ 7538485 w 13237535"/>
              <a:gd name="connsiteY6" fmla="*/ 3959101 h 8488571"/>
              <a:gd name="connsiteX7" fmla="*/ 7368364 w 13237535"/>
              <a:gd name="connsiteY7" fmla="*/ 5022357 h 8488571"/>
              <a:gd name="connsiteX8" fmla="*/ 6943062 w 13237535"/>
              <a:gd name="connsiteY8" fmla="*/ 5734738 h 8488571"/>
              <a:gd name="connsiteX9" fmla="*/ 6475229 w 13237535"/>
              <a:gd name="connsiteY9" fmla="*/ 6138775 h 8488571"/>
              <a:gd name="connsiteX10" fmla="*/ 6273211 w 13237535"/>
              <a:gd name="connsiteY10" fmla="*/ 6308896 h 8488571"/>
              <a:gd name="connsiteX11" fmla="*/ 5550197 w 13237535"/>
              <a:gd name="connsiteY11" fmla="*/ 6627873 h 8488571"/>
              <a:gd name="connsiteX12" fmla="*/ 5560828 w 13237535"/>
              <a:gd name="connsiteY12" fmla="*/ 8382244 h 8488571"/>
              <a:gd name="connsiteX13" fmla="*/ 13237535 w 13237535"/>
              <a:gd name="connsiteY13" fmla="*/ 8488571 h 8488571"/>
              <a:gd name="connsiteX14" fmla="*/ 12992987 w 13237535"/>
              <a:gd name="connsiteY14" fmla="*/ 620479 h 8488571"/>
              <a:gd name="connsiteX15" fmla="*/ 0 w 13237535"/>
              <a:gd name="connsiteY15" fmla="*/ 482255 h 8488571"/>
              <a:gd name="connsiteX0" fmla="*/ 6634717 w 14236995"/>
              <a:gd name="connsiteY0" fmla="*/ 1374196 h 8444847"/>
              <a:gd name="connsiteX1" fmla="*/ 7378996 w 14236995"/>
              <a:gd name="connsiteY1" fmla="*/ 1735703 h 8444847"/>
              <a:gd name="connsiteX2" fmla="*/ 7804299 w 14236995"/>
              <a:gd name="connsiteY2" fmla="*/ 2118475 h 8444847"/>
              <a:gd name="connsiteX3" fmla="*/ 8176438 w 14236995"/>
              <a:gd name="connsiteY3" fmla="*/ 2575675 h 8444847"/>
              <a:gd name="connsiteX4" fmla="*/ 8346559 w 14236995"/>
              <a:gd name="connsiteY4" fmla="*/ 2969079 h 8444847"/>
              <a:gd name="connsiteX5" fmla="*/ 8452885 w 14236995"/>
              <a:gd name="connsiteY5" fmla="*/ 3245526 h 8444847"/>
              <a:gd name="connsiteX6" fmla="*/ 8537945 w 14236995"/>
              <a:gd name="connsiteY6" fmla="*/ 3915377 h 8444847"/>
              <a:gd name="connsiteX7" fmla="*/ 8367824 w 14236995"/>
              <a:gd name="connsiteY7" fmla="*/ 4978633 h 8444847"/>
              <a:gd name="connsiteX8" fmla="*/ 7942522 w 14236995"/>
              <a:gd name="connsiteY8" fmla="*/ 5691014 h 8444847"/>
              <a:gd name="connsiteX9" fmla="*/ 7474689 w 14236995"/>
              <a:gd name="connsiteY9" fmla="*/ 6095051 h 8444847"/>
              <a:gd name="connsiteX10" fmla="*/ 7272671 w 14236995"/>
              <a:gd name="connsiteY10" fmla="*/ 6265172 h 8444847"/>
              <a:gd name="connsiteX11" fmla="*/ 6549657 w 14236995"/>
              <a:gd name="connsiteY11" fmla="*/ 6584149 h 8444847"/>
              <a:gd name="connsiteX12" fmla="*/ 6560288 w 14236995"/>
              <a:gd name="connsiteY12" fmla="*/ 8338520 h 8444847"/>
              <a:gd name="connsiteX13" fmla="*/ 14236995 w 14236995"/>
              <a:gd name="connsiteY13" fmla="*/ 8444847 h 8444847"/>
              <a:gd name="connsiteX14" fmla="*/ 13992447 w 14236995"/>
              <a:gd name="connsiteY14" fmla="*/ 576755 h 8444847"/>
              <a:gd name="connsiteX15" fmla="*/ 0 w 14236995"/>
              <a:gd name="connsiteY15" fmla="*/ 598019 h 8444847"/>
              <a:gd name="connsiteX0" fmla="*/ 7683484 w 15285762"/>
              <a:gd name="connsiteY0" fmla="*/ 1374196 h 8444847"/>
              <a:gd name="connsiteX1" fmla="*/ 8427763 w 15285762"/>
              <a:gd name="connsiteY1" fmla="*/ 1735703 h 8444847"/>
              <a:gd name="connsiteX2" fmla="*/ 8853066 w 15285762"/>
              <a:gd name="connsiteY2" fmla="*/ 2118475 h 8444847"/>
              <a:gd name="connsiteX3" fmla="*/ 9225205 w 15285762"/>
              <a:gd name="connsiteY3" fmla="*/ 2575675 h 8444847"/>
              <a:gd name="connsiteX4" fmla="*/ 9395326 w 15285762"/>
              <a:gd name="connsiteY4" fmla="*/ 2969079 h 8444847"/>
              <a:gd name="connsiteX5" fmla="*/ 9501652 w 15285762"/>
              <a:gd name="connsiteY5" fmla="*/ 3245526 h 8444847"/>
              <a:gd name="connsiteX6" fmla="*/ 9586712 w 15285762"/>
              <a:gd name="connsiteY6" fmla="*/ 3915377 h 8444847"/>
              <a:gd name="connsiteX7" fmla="*/ 9416591 w 15285762"/>
              <a:gd name="connsiteY7" fmla="*/ 4978633 h 8444847"/>
              <a:gd name="connsiteX8" fmla="*/ 8991289 w 15285762"/>
              <a:gd name="connsiteY8" fmla="*/ 5691014 h 8444847"/>
              <a:gd name="connsiteX9" fmla="*/ 8523456 w 15285762"/>
              <a:gd name="connsiteY9" fmla="*/ 6095051 h 8444847"/>
              <a:gd name="connsiteX10" fmla="*/ 8321438 w 15285762"/>
              <a:gd name="connsiteY10" fmla="*/ 6265172 h 8444847"/>
              <a:gd name="connsiteX11" fmla="*/ 7598424 w 15285762"/>
              <a:gd name="connsiteY11" fmla="*/ 6584149 h 8444847"/>
              <a:gd name="connsiteX12" fmla="*/ 7609055 w 15285762"/>
              <a:gd name="connsiteY12" fmla="*/ 8338520 h 8444847"/>
              <a:gd name="connsiteX13" fmla="*/ 15285762 w 15285762"/>
              <a:gd name="connsiteY13" fmla="*/ 8444847 h 8444847"/>
              <a:gd name="connsiteX14" fmla="*/ 15041214 w 15285762"/>
              <a:gd name="connsiteY14" fmla="*/ 576755 h 8444847"/>
              <a:gd name="connsiteX15" fmla="*/ 1048767 w 15285762"/>
              <a:gd name="connsiteY15" fmla="*/ 598019 h 8444847"/>
              <a:gd name="connsiteX16" fmla="*/ 1006238 w 15285762"/>
              <a:gd name="connsiteY16" fmla="*/ 576755 h 8444847"/>
              <a:gd name="connsiteX0" fmla="*/ 7672379 w 15274657"/>
              <a:gd name="connsiteY0" fmla="*/ 1374196 h 8444847"/>
              <a:gd name="connsiteX1" fmla="*/ 8416658 w 15274657"/>
              <a:gd name="connsiteY1" fmla="*/ 1735703 h 8444847"/>
              <a:gd name="connsiteX2" fmla="*/ 8841961 w 15274657"/>
              <a:gd name="connsiteY2" fmla="*/ 2118475 h 8444847"/>
              <a:gd name="connsiteX3" fmla="*/ 9214100 w 15274657"/>
              <a:gd name="connsiteY3" fmla="*/ 2575675 h 8444847"/>
              <a:gd name="connsiteX4" fmla="*/ 9384221 w 15274657"/>
              <a:gd name="connsiteY4" fmla="*/ 2969079 h 8444847"/>
              <a:gd name="connsiteX5" fmla="*/ 9490547 w 15274657"/>
              <a:gd name="connsiteY5" fmla="*/ 3245526 h 8444847"/>
              <a:gd name="connsiteX6" fmla="*/ 9575607 w 15274657"/>
              <a:gd name="connsiteY6" fmla="*/ 3915377 h 8444847"/>
              <a:gd name="connsiteX7" fmla="*/ 9405486 w 15274657"/>
              <a:gd name="connsiteY7" fmla="*/ 4978633 h 8444847"/>
              <a:gd name="connsiteX8" fmla="*/ 8980184 w 15274657"/>
              <a:gd name="connsiteY8" fmla="*/ 5691014 h 8444847"/>
              <a:gd name="connsiteX9" fmla="*/ 8512351 w 15274657"/>
              <a:gd name="connsiteY9" fmla="*/ 6095051 h 8444847"/>
              <a:gd name="connsiteX10" fmla="*/ 8310333 w 15274657"/>
              <a:gd name="connsiteY10" fmla="*/ 6265172 h 8444847"/>
              <a:gd name="connsiteX11" fmla="*/ 7587319 w 15274657"/>
              <a:gd name="connsiteY11" fmla="*/ 6584149 h 8444847"/>
              <a:gd name="connsiteX12" fmla="*/ 7597950 w 15274657"/>
              <a:gd name="connsiteY12" fmla="*/ 8338520 h 8444847"/>
              <a:gd name="connsiteX13" fmla="*/ 15274657 w 15274657"/>
              <a:gd name="connsiteY13" fmla="*/ 8444847 h 8444847"/>
              <a:gd name="connsiteX14" fmla="*/ 15030109 w 15274657"/>
              <a:gd name="connsiteY14" fmla="*/ 576755 h 8444847"/>
              <a:gd name="connsiteX15" fmla="*/ 1037662 w 15274657"/>
              <a:gd name="connsiteY15" fmla="*/ 598019 h 8444847"/>
              <a:gd name="connsiteX16" fmla="*/ 1037663 w 15274657"/>
              <a:gd name="connsiteY16" fmla="*/ 8434215 h 8444847"/>
              <a:gd name="connsiteX0" fmla="*/ 7640404 w 15242682"/>
              <a:gd name="connsiteY0" fmla="*/ 1374196 h 8561806"/>
              <a:gd name="connsiteX1" fmla="*/ 8384683 w 15242682"/>
              <a:gd name="connsiteY1" fmla="*/ 1735703 h 8561806"/>
              <a:gd name="connsiteX2" fmla="*/ 8809986 w 15242682"/>
              <a:gd name="connsiteY2" fmla="*/ 2118475 h 8561806"/>
              <a:gd name="connsiteX3" fmla="*/ 9182125 w 15242682"/>
              <a:gd name="connsiteY3" fmla="*/ 2575675 h 8561806"/>
              <a:gd name="connsiteX4" fmla="*/ 9352246 w 15242682"/>
              <a:gd name="connsiteY4" fmla="*/ 2969079 h 8561806"/>
              <a:gd name="connsiteX5" fmla="*/ 9458572 w 15242682"/>
              <a:gd name="connsiteY5" fmla="*/ 3245526 h 8561806"/>
              <a:gd name="connsiteX6" fmla="*/ 9543632 w 15242682"/>
              <a:gd name="connsiteY6" fmla="*/ 3915377 h 8561806"/>
              <a:gd name="connsiteX7" fmla="*/ 9373511 w 15242682"/>
              <a:gd name="connsiteY7" fmla="*/ 4978633 h 8561806"/>
              <a:gd name="connsiteX8" fmla="*/ 8948209 w 15242682"/>
              <a:gd name="connsiteY8" fmla="*/ 5691014 h 8561806"/>
              <a:gd name="connsiteX9" fmla="*/ 8480376 w 15242682"/>
              <a:gd name="connsiteY9" fmla="*/ 6095051 h 8561806"/>
              <a:gd name="connsiteX10" fmla="*/ 8278358 w 15242682"/>
              <a:gd name="connsiteY10" fmla="*/ 6265172 h 8561806"/>
              <a:gd name="connsiteX11" fmla="*/ 7555344 w 15242682"/>
              <a:gd name="connsiteY11" fmla="*/ 6584149 h 8561806"/>
              <a:gd name="connsiteX12" fmla="*/ 7565975 w 15242682"/>
              <a:gd name="connsiteY12" fmla="*/ 8338520 h 8561806"/>
              <a:gd name="connsiteX13" fmla="*/ 15242682 w 15242682"/>
              <a:gd name="connsiteY13" fmla="*/ 8444847 h 8561806"/>
              <a:gd name="connsiteX14" fmla="*/ 14998134 w 15242682"/>
              <a:gd name="connsiteY14" fmla="*/ 576755 h 8561806"/>
              <a:gd name="connsiteX15" fmla="*/ 1005687 w 15242682"/>
              <a:gd name="connsiteY15" fmla="*/ 598019 h 8561806"/>
              <a:gd name="connsiteX16" fmla="*/ 1133279 w 15242682"/>
              <a:gd name="connsiteY16" fmla="*/ 8561805 h 8561806"/>
              <a:gd name="connsiteX0" fmla="*/ 7651325 w 15253603"/>
              <a:gd name="connsiteY0" fmla="*/ 1374196 h 9029990"/>
              <a:gd name="connsiteX1" fmla="*/ 8395604 w 15253603"/>
              <a:gd name="connsiteY1" fmla="*/ 1735703 h 9029990"/>
              <a:gd name="connsiteX2" fmla="*/ 8820907 w 15253603"/>
              <a:gd name="connsiteY2" fmla="*/ 2118475 h 9029990"/>
              <a:gd name="connsiteX3" fmla="*/ 9193046 w 15253603"/>
              <a:gd name="connsiteY3" fmla="*/ 2575675 h 9029990"/>
              <a:gd name="connsiteX4" fmla="*/ 9363167 w 15253603"/>
              <a:gd name="connsiteY4" fmla="*/ 2969079 h 9029990"/>
              <a:gd name="connsiteX5" fmla="*/ 9469493 w 15253603"/>
              <a:gd name="connsiteY5" fmla="*/ 3245526 h 9029990"/>
              <a:gd name="connsiteX6" fmla="*/ 9554553 w 15253603"/>
              <a:gd name="connsiteY6" fmla="*/ 3915377 h 9029990"/>
              <a:gd name="connsiteX7" fmla="*/ 9384432 w 15253603"/>
              <a:gd name="connsiteY7" fmla="*/ 4978633 h 9029990"/>
              <a:gd name="connsiteX8" fmla="*/ 8959130 w 15253603"/>
              <a:gd name="connsiteY8" fmla="*/ 5691014 h 9029990"/>
              <a:gd name="connsiteX9" fmla="*/ 8491297 w 15253603"/>
              <a:gd name="connsiteY9" fmla="*/ 6095051 h 9029990"/>
              <a:gd name="connsiteX10" fmla="*/ 8289279 w 15253603"/>
              <a:gd name="connsiteY10" fmla="*/ 6265172 h 9029990"/>
              <a:gd name="connsiteX11" fmla="*/ 7566265 w 15253603"/>
              <a:gd name="connsiteY11" fmla="*/ 6584149 h 9029990"/>
              <a:gd name="connsiteX12" fmla="*/ 7576896 w 15253603"/>
              <a:gd name="connsiteY12" fmla="*/ 8338520 h 9029990"/>
              <a:gd name="connsiteX13" fmla="*/ 15253603 w 15253603"/>
              <a:gd name="connsiteY13" fmla="*/ 8444847 h 9029990"/>
              <a:gd name="connsiteX14" fmla="*/ 15009055 w 15253603"/>
              <a:gd name="connsiteY14" fmla="*/ 576755 h 9029990"/>
              <a:gd name="connsiteX15" fmla="*/ 1016608 w 15253603"/>
              <a:gd name="connsiteY15" fmla="*/ 598019 h 9029990"/>
              <a:gd name="connsiteX16" fmla="*/ 1091036 w 15253603"/>
              <a:gd name="connsiteY16" fmla="*/ 8402317 h 9029990"/>
              <a:gd name="connsiteX17" fmla="*/ 1144200 w 15253603"/>
              <a:gd name="connsiteY17" fmla="*/ 8561805 h 9029990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91837 w 15253603"/>
              <a:gd name="connsiteY18" fmla="*/ 8561805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7449307 w 15253603"/>
              <a:gd name="connsiteY19" fmla="*/ 6594782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651325 w 15253603"/>
              <a:gd name="connsiteY2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545000 w 15253603"/>
              <a:gd name="connsiteY20" fmla="*/ 1969619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024005 w 15253603"/>
              <a:gd name="connsiteY20" fmla="*/ 1246605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970841 w 15253603"/>
              <a:gd name="connsiteY20" fmla="*/ 1671907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22255 w 15253603"/>
              <a:gd name="connsiteY20" fmla="*/ 1289135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43520 w 15253603"/>
              <a:gd name="connsiteY20" fmla="*/ 1810131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92915 w 15253603"/>
              <a:gd name="connsiteY20" fmla="*/ 1576215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88609 w 15253603"/>
              <a:gd name="connsiteY20" fmla="*/ 2012149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078246 w 15253603"/>
              <a:gd name="connsiteY20" fmla="*/ 1863293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290897 w 15253603"/>
              <a:gd name="connsiteY20" fmla="*/ 2565042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472190 w 15253603"/>
              <a:gd name="connsiteY20" fmla="*/ 2522511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97493 w 15253603"/>
              <a:gd name="connsiteY20" fmla="*/ 3319954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217009 w 15253603"/>
              <a:gd name="connsiteY20" fmla="*/ 3096671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12432 w 15253603"/>
              <a:gd name="connsiteY20" fmla="*/ 3968540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10683 w 15253603"/>
              <a:gd name="connsiteY20" fmla="*/ 3660196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578516 w 15253603"/>
              <a:gd name="connsiteY20" fmla="*/ 4266251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00051 w 15253603"/>
              <a:gd name="connsiteY20" fmla="*/ 4404474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642311 w 15253603"/>
              <a:gd name="connsiteY20" fmla="*/ 4872307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323334 w 15253603"/>
              <a:gd name="connsiteY20" fmla="*/ 5106223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86860 w 15253603"/>
              <a:gd name="connsiteY20" fmla="*/ 5467731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738004 w 15253603"/>
              <a:gd name="connsiteY20" fmla="*/ 5733544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56711 w 15253603"/>
              <a:gd name="connsiteY20" fmla="*/ 6105684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18487 w 15253603"/>
              <a:gd name="connsiteY20" fmla="*/ 6307702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56441 w 15253603"/>
              <a:gd name="connsiteY20" fmla="*/ 6467191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62227 w 15253603"/>
              <a:gd name="connsiteY19" fmla="*/ 6573517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72860 w 15253603"/>
              <a:gd name="connsiteY19" fmla="*/ 6647944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08795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40693 w 15253603"/>
              <a:gd name="connsiteY18" fmla="*/ 6541619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587530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065995 w 15253603"/>
              <a:gd name="connsiteY1" fmla="*/ 1586847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469493 w 15253603"/>
              <a:gd name="connsiteY8" fmla="*/ 4457637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5907586 w 15253603"/>
              <a:gd name="connsiteY33" fmla="*/ 1384828 h 9126070"/>
              <a:gd name="connsiteX34" fmla="*/ 6322255 w 15253603"/>
              <a:gd name="connsiteY34" fmla="*/ 1289135 h 9126070"/>
              <a:gd name="connsiteX35" fmla="*/ 7024005 w 15253603"/>
              <a:gd name="connsiteY35" fmla="*/ 1246605 h 9126070"/>
              <a:gd name="connsiteX36" fmla="*/ 7651325 w 15253603"/>
              <a:gd name="connsiteY36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089418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364786 w 15253603"/>
              <a:gd name="connsiteY23" fmla="*/ 6647944 h 9126070"/>
              <a:gd name="connsiteX24" fmla="*/ 6035175 w 15253603"/>
              <a:gd name="connsiteY24" fmla="*/ 6562884 h 9126070"/>
              <a:gd name="connsiteX25" fmla="*/ 5418487 w 15253603"/>
              <a:gd name="connsiteY25" fmla="*/ 6307702 h 9126070"/>
              <a:gd name="connsiteX26" fmla="*/ 5056981 w 15253603"/>
              <a:gd name="connsiteY26" fmla="*/ 6041889 h 9126070"/>
              <a:gd name="connsiteX27" fmla="*/ 4738004 w 15253603"/>
              <a:gd name="connsiteY27" fmla="*/ 5733544 h 9126070"/>
              <a:gd name="connsiteX28" fmla="*/ 4323334 w 15253603"/>
              <a:gd name="connsiteY28" fmla="*/ 5106223 h 9126070"/>
              <a:gd name="connsiteX29" fmla="*/ 4100051 w 15253603"/>
              <a:gd name="connsiteY29" fmla="*/ 4404474 h 9126070"/>
              <a:gd name="connsiteX30" fmla="*/ 4089418 w 15253603"/>
              <a:gd name="connsiteY30" fmla="*/ 3660196 h 9126070"/>
              <a:gd name="connsiteX31" fmla="*/ 4217009 w 15253603"/>
              <a:gd name="connsiteY31" fmla="*/ 3096671 h 9126070"/>
              <a:gd name="connsiteX32" fmla="*/ 4472190 w 15253603"/>
              <a:gd name="connsiteY32" fmla="*/ 2522511 h 9126070"/>
              <a:gd name="connsiteX33" fmla="*/ 4791167 w 15253603"/>
              <a:gd name="connsiteY33" fmla="*/ 2107842 h 9126070"/>
              <a:gd name="connsiteX34" fmla="*/ 5078246 w 15253603"/>
              <a:gd name="connsiteY34" fmla="*/ 1863293 h 9126070"/>
              <a:gd name="connsiteX35" fmla="*/ 5492915 w 15253603"/>
              <a:gd name="connsiteY35" fmla="*/ 1576215 h 9126070"/>
              <a:gd name="connsiteX36" fmla="*/ 5907586 w 15253603"/>
              <a:gd name="connsiteY36" fmla="*/ 1384828 h 9126070"/>
              <a:gd name="connsiteX37" fmla="*/ 6322255 w 15253603"/>
              <a:gd name="connsiteY37" fmla="*/ 1289135 h 9126070"/>
              <a:gd name="connsiteX38" fmla="*/ 7024005 w 15253603"/>
              <a:gd name="connsiteY38" fmla="*/ 1246605 h 9126070"/>
              <a:gd name="connsiteX39" fmla="*/ 7651325 w 15253603"/>
              <a:gd name="connsiteY39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821446 w 15253603"/>
              <a:gd name="connsiteY13" fmla="*/ 6477824 h 9126070"/>
              <a:gd name="connsiteX14" fmla="*/ 7566265 w 15253603"/>
              <a:gd name="connsiteY14" fmla="*/ 6584149 h 9126070"/>
              <a:gd name="connsiteX15" fmla="*/ 7576896 w 15253603"/>
              <a:gd name="connsiteY15" fmla="*/ 8338520 h 9126070"/>
              <a:gd name="connsiteX16" fmla="*/ 15253603 w 15253603"/>
              <a:gd name="connsiteY16" fmla="*/ 8444847 h 9126070"/>
              <a:gd name="connsiteX17" fmla="*/ 15009055 w 15253603"/>
              <a:gd name="connsiteY17" fmla="*/ 576755 h 9126070"/>
              <a:gd name="connsiteX18" fmla="*/ 1016608 w 15253603"/>
              <a:gd name="connsiteY18" fmla="*/ 598019 h 9126070"/>
              <a:gd name="connsiteX19" fmla="*/ 1091036 w 15253603"/>
              <a:gd name="connsiteY19" fmla="*/ 8402317 h 9126070"/>
              <a:gd name="connsiteX20" fmla="*/ 7576898 w 15253603"/>
              <a:gd name="connsiteY20" fmla="*/ 8614968 h 9126070"/>
              <a:gd name="connsiteX21" fmla="*/ 7587530 w 15253603"/>
              <a:gd name="connsiteY21" fmla="*/ 6552252 h 9126070"/>
              <a:gd name="connsiteX22" fmla="*/ 7172860 w 15253603"/>
              <a:gd name="connsiteY22" fmla="*/ 6647944 h 9126070"/>
              <a:gd name="connsiteX23" fmla="*/ 6694394 w 15253603"/>
              <a:gd name="connsiteY23" fmla="*/ 6679842 h 9126070"/>
              <a:gd name="connsiteX24" fmla="*/ 6364786 w 15253603"/>
              <a:gd name="connsiteY24" fmla="*/ 6647944 h 9126070"/>
              <a:gd name="connsiteX25" fmla="*/ 6035175 w 15253603"/>
              <a:gd name="connsiteY25" fmla="*/ 6562884 h 9126070"/>
              <a:gd name="connsiteX26" fmla="*/ 5418487 w 15253603"/>
              <a:gd name="connsiteY26" fmla="*/ 6307702 h 9126070"/>
              <a:gd name="connsiteX27" fmla="*/ 5056981 w 15253603"/>
              <a:gd name="connsiteY27" fmla="*/ 6041889 h 9126070"/>
              <a:gd name="connsiteX28" fmla="*/ 4738004 w 15253603"/>
              <a:gd name="connsiteY28" fmla="*/ 5733544 h 9126070"/>
              <a:gd name="connsiteX29" fmla="*/ 4323334 w 15253603"/>
              <a:gd name="connsiteY29" fmla="*/ 5106223 h 9126070"/>
              <a:gd name="connsiteX30" fmla="*/ 4100051 w 15253603"/>
              <a:gd name="connsiteY30" fmla="*/ 4404474 h 9126070"/>
              <a:gd name="connsiteX31" fmla="*/ 4089418 w 15253603"/>
              <a:gd name="connsiteY31" fmla="*/ 3660196 h 9126070"/>
              <a:gd name="connsiteX32" fmla="*/ 4217009 w 15253603"/>
              <a:gd name="connsiteY32" fmla="*/ 3096671 h 9126070"/>
              <a:gd name="connsiteX33" fmla="*/ 4472190 w 15253603"/>
              <a:gd name="connsiteY33" fmla="*/ 2522511 h 9126070"/>
              <a:gd name="connsiteX34" fmla="*/ 4791167 w 15253603"/>
              <a:gd name="connsiteY34" fmla="*/ 2107842 h 9126070"/>
              <a:gd name="connsiteX35" fmla="*/ 5078246 w 15253603"/>
              <a:gd name="connsiteY35" fmla="*/ 1863293 h 9126070"/>
              <a:gd name="connsiteX36" fmla="*/ 5492915 w 15253603"/>
              <a:gd name="connsiteY36" fmla="*/ 1576215 h 9126070"/>
              <a:gd name="connsiteX37" fmla="*/ 5907586 w 15253603"/>
              <a:gd name="connsiteY37" fmla="*/ 1384828 h 9126070"/>
              <a:gd name="connsiteX38" fmla="*/ 6322255 w 15253603"/>
              <a:gd name="connsiteY38" fmla="*/ 1289135 h 9126070"/>
              <a:gd name="connsiteX39" fmla="*/ 7024005 w 15253603"/>
              <a:gd name="connsiteY39" fmla="*/ 1246605 h 9126070"/>
              <a:gd name="connsiteX40" fmla="*/ 7651325 w 15253603"/>
              <a:gd name="connsiteY40" fmla="*/ 1374196 h 9126070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353613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789548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53860 w 15253603"/>
              <a:gd name="connsiteY22" fmla="*/ 67486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349072 w 15253603"/>
              <a:gd name="connsiteY22" fmla="*/ 6829585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6778870 w 15253603"/>
              <a:gd name="connsiteY0" fmla="*/ 3345609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895587 w 15253603"/>
              <a:gd name="connsiteY38" fmla="*/ 3656685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883589 w 15253603"/>
              <a:gd name="connsiteY37" fmla="*/ 4002485 h 9101599"/>
              <a:gd name="connsiteX38" fmla="*/ 5895587 w 15253603"/>
              <a:gd name="connsiteY38" fmla="*/ 3656685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883589 w 15253603"/>
              <a:gd name="connsiteY37" fmla="*/ 4002485 h 9101599"/>
              <a:gd name="connsiteX38" fmla="*/ 5945921 w 15253603"/>
              <a:gd name="connsiteY38" fmla="*/ 3665074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5948848 w 15253603"/>
              <a:gd name="connsiteY36" fmla="*/ 4230257 h 9101599"/>
              <a:gd name="connsiteX37" fmla="*/ 5883589 w 15253603"/>
              <a:gd name="connsiteY37" fmla="*/ 4002485 h 9101599"/>
              <a:gd name="connsiteX38" fmla="*/ 5945921 w 15253603"/>
              <a:gd name="connsiteY38" fmla="*/ 3665074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6099655 w 15253603"/>
              <a:gd name="connsiteY35" fmla="*/ 4552647 h 9101599"/>
              <a:gd name="connsiteX36" fmla="*/ 5948848 w 15253603"/>
              <a:gd name="connsiteY36" fmla="*/ 4230257 h 9101599"/>
              <a:gd name="connsiteX37" fmla="*/ 5883589 w 15253603"/>
              <a:gd name="connsiteY37" fmla="*/ 4002485 h 9101599"/>
              <a:gd name="connsiteX38" fmla="*/ 5945921 w 15253603"/>
              <a:gd name="connsiteY38" fmla="*/ 3665074 h 9101599"/>
              <a:gd name="connsiteX39" fmla="*/ 6108922 w 15253603"/>
              <a:gd name="connsiteY39" fmla="*/ 3465298 h 9101599"/>
              <a:gd name="connsiteX40" fmla="*/ 6322255 w 15253603"/>
              <a:gd name="connsiteY40" fmla="*/ 3352827 h 9101599"/>
              <a:gd name="connsiteX41" fmla="*/ 6587777 w 15253603"/>
              <a:gd name="connsiteY41" fmla="*/ 3276741 h 9101599"/>
              <a:gd name="connsiteX42" fmla="*/ 6778870 w 15253603"/>
              <a:gd name="connsiteY4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6099655 w 15253603"/>
              <a:gd name="connsiteY34" fmla="*/ 4552647 h 9101599"/>
              <a:gd name="connsiteX35" fmla="*/ 5948848 w 15253603"/>
              <a:gd name="connsiteY35" fmla="*/ 4230257 h 9101599"/>
              <a:gd name="connsiteX36" fmla="*/ 5883589 w 15253603"/>
              <a:gd name="connsiteY36" fmla="*/ 4002485 h 9101599"/>
              <a:gd name="connsiteX37" fmla="*/ 5945921 w 15253603"/>
              <a:gd name="connsiteY37" fmla="*/ 3665074 h 9101599"/>
              <a:gd name="connsiteX38" fmla="*/ 6108922 w 15253603"/>
              <a:gd name="connsiteY38" fmla="*/ 3465298 h 9101599"/>
              <a:gd name="connsiteX39" fmla="*/ 6322255 w 15253603"/>
              <a:gd name="connsiteY39" fmla="*/ 3352827 h 9101599"/>
              <a:gd name="connsiteX40" fmla="*/ 6587777 w 15253603"/>
              <a:gd name="connsiteY40" fmla="*/ 3276741 h 9101599"/>
              <a:gd name="connsiteX41" fmla="*/ 6778870 w 15253603"/>
              <a:gd name="connsiteY4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6099655 w 15253603"/>
              <a:gd name="connsiteY33" fmla="*/ 4552647 h 9101599"/>
              <a:gd name="connsiteX34" fmla="*/ 5948848 w 15253603"/>
              <a:gd name="connsiteY34" fmla="*/ 4230257 h 9101599"/>
              <a:gd name="connsiteX35" fmla="*/ 5883589 w 15253603"/>
              <a:gd name="connsiteY35" fmla="*/ 4002485 h 9101599"/>
              <a:gd name="connsiteX36" fmla="*/ 5945921 w 15253603"/>
              <a:gd name="connsiteY36" fmla="*/ 3665074 h 9101599"/>
              <a:gd name="connsiteX37" fmla="*/ 6108922 w 15253603"/>
              <a:gd name="connsiteY37" fmla="*/ 3465298 h 9101599"/>
              <a:gd name="connsiteX38" fmla="*/ 6322255 w 15253603"/>
              <a:gd name="connsiteY38" fmla="*/ 3352827 h 9101599"/>
              <a:gd name="connsiteX39" fmla="*/ 6587777 w 15253603"/>
              <a:gd name="connsiteY39" fmla="*/ 3276741 h 9101599"/>
              <a:gd name="connsiteX40" fmla="*/ 6778870 w 15253603"/>
              <a:gd name="connsiteY40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6099655 w 15253603"/>
              <a:gd name="connsiteY32" fmla="*/ 4552647 h 9101599"/>
              <a:gd name="connsiteX33" fmla="*/ 5948848 w 15253603"/>
              <a:gd name="connsiteY33" fmla="*/ 4230257 h 9101599"/>
              <a:gd name="connsiteX34" fmla="*/ 5883589 w 15253603"/>
              <a:gd name="connsiteY34" fmla="*/ 4002485 h 9101599"/>
              <a:gd name="connsiteX35" fmla="*/ 5945921 w 15253603"/>
              <a:gd name="connsiteY35" fmla="*/ 3665074 h 9101599"/>
              <a:gd name="connsiteX36" fmla="*/ 6108922 w 15253603"/>
              <a:gd name="connsiteY36" fmla="*/ 3465298 h 9101599"/>
              <a:gd name="connsiteX37" fmla="*/ 6322255 w 15253603"/>
              <a:gd name="connsiteY37" fmla="*/ 3352827 h 9101599"/>
              <a:gd name="connsiteX38" fmla="*/ 6587777 w 15253603"/>
              <a:gd name="connsiteY38" fmla="*/ 3276741 h 9101599"/>
              <a:gd name="connsiteX39" fmla="*/ 6778870 w 15253603"/>
              <a:gd name="connsiteY39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6099655 w 15253603"/>
              <a:gd name="connsiteY31" fmla="*/ 4552647 h 9101599"/>
              <a:gd name="connsiteX32" fmla="*/ 5948848 w 15253603"/>
              <a:gd name="connsiteY32" fmla="*/ 4230257 h 9101599"/>
              <a:gd name="connsiteX33" fmla="*/ 5883589 w 15253603"/>
              <a:gd name="connsiteY33" fmla="*/ 4002485 h 9101599"/>
              <a:gd name="connsiteX34" fmla="*/ 5945921 w 15253603"/>
              <a:gd name="connsiteY34" fmla="*/ 3665074 h 9101599"/>
              <a:gd name="connsiteX35" fmla="*/ 6108922 w 15253603"/>
              <a:gd name="connsiteY35" fmla="*/ 3465298 h 9101599"/>
              <a:gd name="connsiteX36" fmla="*/ 6322255 w 15253603"/>
              <a:gd name="connsiteY36" fmla="*/ 3352827 h 9101599"/>
              <a:gd name="connsiteX37" fmla="*/ 6587777 w 15253603"/>
              <a:gd name="connsiteY37" fmla="*/ 3276741 h 9101599"/>
              <a:gd name="connsiteX38" fmla="*/ 6778870 w 15253603"/>
              <a:gd name="connsiteY38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6099655 w 15253603"/>
              <a:gd name="connsiteY30" fmla="*/ 4552647 h 9101599"/>
              <a:gd name="connsiteX31" fmla="*/ 5948848 w 15253603"/>
              <a:gd name="connsiteY31" fmla="*/ 4230257 h 9101599"/>
              <a:gd name="connsiteX32" fmla="*/ 5883589 w 15253603"/>
              <a:gd name="connsiteY32" fmla="*/ 4002485 h 9101599"/>
              <a:gd name="connsiteX33" fmla="*/ 5945921 w 15253603"/>
              <a:gd name="connsiteY33" fmla="*/ 3665074 h 9101599"/>
              <a:gd name="connsiteX34" fmla="*/ 6108922 w 15253603"/>
              <a:gd name="connsiteY34" fmla="*/ 3465298 h 9101599"/>
              <a:gd name="connsiteX35" fmla="*/ 6322255 w 15253603"/>
              <a:gd name="connsiteY35" fmla="*/ 3352827 h 9101599"/>
              <a:gd name="connsiteX36" fmla="*/ 6587777 w 15253603"/>
              <a:gd name="connsiteY36" fmla="*/ 3276741 h 9101599"/>
              <a:gd name="connsiteX37" fmla="*/ 6778870 w 15253603"/>
              <a:gd name="connsiteY37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6099655 w 15253603"/>
              <a:gd name="connsiteY29" fmla="*/ 4552647 h 9101599"/>
              <a:gd name="connsiteX30" fmla="*/ 5948848 w 15253603"/>
              <a:gd name="connsiteY30" fmla="*/ 4230257 h 9101599"/>
              <a:gd name="connsiteX31" fmla="*/ 5883589 w 15253603"/>
              <a:gd name="connsiteY31" fmla="*/ 4002485 h 9101599"/>
              <a:gd name="connsiteX32" fmla="*/ 5945921 w 15253603"/>
              <a:gd name="connsiteY32" fmla="*/ 3665074 h 9101599"/>
              <a:gd name="connsiteX33" fmla="*/ 6108922 w 15253603"/>
              <a:gd name="connsiteY33" fmla="*/ 3465298 h 9101599"/>
              <a:gd name="connsiteX34" fmla="*/ 6322255 w 15253603"/>
              <a:gd name="connsiteY34" fmla="*/ 3352827 h 9101599"/>
              <a:gd name="connsiteX35" fmla="*/ 6587777 w 15253603"/>
              <a:gd name="connsiteY35" fmla="*/ 3276741 h 9101599"/>
              <a:gd name="connsiteX36" fmla="*/ 6778870 w 15253603"/>
              <a:gd name="connsiteY36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6099655 w 15253603"/>
              <a:gd name="connsiteY28" fmla="*/ 4552647 h 9101599"/>
              <a:gd name="connsiteX29" fmla="*/ 5948848 w 15253603"/>
              <a:gd name="connsiteY29" fmla="*/ 4230257 h 9101599"/>
              <a:gd name="connsiteX30" fmla="*/ 5883589 w 15253603"/>
              <a:gd name="connsiteY30" fmla="*/ 4002485 h 9101599"/>
              <a:gd name="connsiteX31" fmla="*/ 5945921 w 15253603"/>
              <a:gd name="connsiteY31" fmla="*/ 3665074 h 9101599"/>
              <a:gd name="connsiteX32" fmla="*/ 6108922 w 15253603"/>
              <a:gd name="connsiteY32" fmla="*/ 3465298 h 9101599"/>
              <a:gd name="connsiteX33" fmla="*/ 6322255 w 15253603"/>
              <a:gd name="connsiteY33" fmla="*/ 3352827 h 9101599"/>
              <a:gd name="connsiteX34" fmla="*/ 6587777 w 15253603"/>
              <a:gd name="connsiteY34" fmla="*/ 3276741 h 9101599"/>
              <a:gd name="connsiteX35" fmla="*/ 6778870 w 15253603"/>
              <a:gd name="connsiteY35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99655 w 15253603"/>
              <a:gd name="connsiteY27" fmla="*/ 4552647 h 9101599"/>
              <a:gd name="connsiteX28" fmla="*/ 5948848 w 15253603"/>
              <a:gd name="connsiteY28" fmla="*/ 4230257 h 9101599"/>
              <a:gd name="connsiteX29" fmla="*/ 5883589 w 15253603"/>
              <a:gd name="connsiteY29" fmla="*/ 4002485 h 9101599"/>
              <a:gd name="connsiteX30" fmla="*/ 5945921 w 15253603"/>
              <a:gd name="connsiteY30" fmla="*/ 3665074 h 9101599"/>
              <a:gd name="connsiteX31" fmla="*/ 6108922 w 15253603"/>
              <a:gd name="connsiteY31" fmla="*/ 3465298 h 9101599"/>
              <a:gd name="connsiteX32" fmla="*/ 6322255 w 15253603"/>
              <a:gd name="connsiteY32" fmla="*/ 3352827 h 9101599"/>
              <a:gd name="connsiteX33" fmla="*/ 6587777 w 15253603"/>
              <a:gd name="connsiteY33" fmla="*/ 3276741 h 9101599"/>
              <a:gd name="connsiteX34" fmla="*/ 6778870 w 15253603"/>
              <a:gd name="connsiteY34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099655 w 15253603"/>
              <a:gd name="connsiteY26" fmla="*/ 4552647 h 9101599"/>
              <a:gd name="connsiteX27" fmla="*/ 5948848 w 15253603"/>
              <a:gd name="connsiteY27" fmla="*/ 4230257 h 9101599"/>
              <a:gd name="connsiteX28" fmla="*/ 5883589 w 15253603"/>
              <a:gd name="connsiteY28" fmla="*/ 4002485 h 9101599"/>
              <a:gd name="connsiteX29" fmla="*/ 5945921 w 15253603"/>
              <a:gd name="connsiteY29" fmla="*/ 3665074 h 9101599"/>
              <a:gd name="connsiteX30" fmla="*/ 6108922 w 15253603"/>
              <a:gd name="connsiteY30" fmla="*/ 3465298 h 9101599"/>
              <a:gd name="connsiteX31" fmla="*/ 6322255 w 15253603"/>
              <a:gd name="connsiteY31" fmla="*/ 3352827 h 9101599"/>
              <a:gd name="connsiteX32" fmla="*/ 6587777 w 15253603"/>
              <a:gd name="connsiteY32" fmla="*/ 3276741 h 9101599"/>
              <a:gd name="connsiteX33" fmla="*/ 6778870 w 15253603"/>
              <a:gd name="connsiteY33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099655 w 15253603"/>
              <a:gd name="connsiteY25" fmla="*/ 4552647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6099655 w 15253603"/>
              <a:gd name="connsiteY24" fmla="*/ 4552647 h 9101599"/>
              <a:gd name="connsiteX25" fmla="*/ 5948848 w 15253603"/>
              <a:gd name="connsiteY25" fmla="*/ 4230257 h 9101599"/>
              <a:gd name="connsiteX26" fmla="*/ 5883589 w 15253603"/>
              <a:gd name="connsiteY26" fmla="*/ 4002485 h 9101599"/>
              <a:gd name="connsiteX27" fmla="*/ 5945921 w 15253603"/>
              <a:gd name="connsiteY27" fmla="*/ 3665074 h 9101599"/>
              <a:gd name="connsiteX28" fmla="*/ 6108922 w 15253603"/>
              <a:gd name="connsiteY28" fmla="*/ 3465298 h 9101599"/>
              <a:gd name="connsiteX29" fmla="*/ 6322255 w 15253603"/>
              <a:gd name="connsiteY29" fmla="*/ 3352827 h 9101599"/>
              <a:gd name="connsiteX30" fmla="*/ 6587777 w 15253603"/>
              <a:gd name="connsiteY30" fmla="*/ 3276741 h 9101599"/>
              <a:gd name="connsiteX31" fmla="*/ 6778870 w 15253603"/>
              <a:gd name="connsiteY3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099655 w 15253603"/>
              <a:gd name="connsiteY23" fmla="*/ 4552647 h 9101599"/>
              <a:gd name="connsiteX24" fmla="*/ 5948848 w 15253603"/>
              <a:gd name="connsiteY24" fmla="*/ 4230257 h 9101599"/>
              <a:gd name="connsiteX25" fmla="*/ 5883589 w 15253603"/>
              <a:gd name="connsiteY25" fmla="*/ 4002485 h 9101599"/>
              <a:gd name="connsiteX26" fmla="*/ 5945921 w 15253603"/>
              <a:gd name="connsiteY26" fmla="*/ 3665074 h 9101599"/>
              <a:gd name="connsiteX27" fmla="*/ 6108922 w 15253603"/>
              <a:gd name="connsiteY27" fmla="*/ 3465298 h 9101599"/>
              <a:gd name="connsiteX28" fmla="*/ 6322255 w 15253603"/>
              <a:gd name="connsiteY28" fmla="*/ 3352827 h 9101599"/>
              <a:gd name="connsiteX29" fmla="*/ 6587777 w 15253603"/>
              <a:gd name="connsiteY29" fmla="*/ 3276741 h 9101599"/>
              <a:gd name="connsiteX30" fmla="*/ 6778870 w 15253603"/>
              <a:gd name="connsiteY30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275823 w 15253603"/>
              <a:gd name="connsiteY23" fmla="*/ 4728815 h 9101599"/>
              <a:gd name="connsiteX24" fmla="*/ 5948848 w 15253603"/>
              <a:gd name="connsiteY24" fmla="*/ 4230257 h 9101599"/>
              <a:gd name="connsiteX25" fmla="*/ 5883589 w 15253603"/>
              <a:gd name="connsiteY25" fmla="*/ 4002485 h 9101599"/>
              <a:gd name="connsiteX26" fmla="*/ 5945921 w 15253603"/>
              <a:gd name="connsiteY26" fmla="*/ 3665074 h 9101599"/>
              <a:gd name="connsiteX27" fmla="*/ 6108922 w 15253603"/>
              <a:gd name="connsiteY27" fmla="*/ 3465298 h 9101599"/>
              <a:gd name="connsiteX28" fmla="*/ 6322255 w 15253603"/>
              <a:gd name="connsiteY28" fmla="*/ 3352827 h 9101599"/>
              <a:gd name="connsiteX29" fmla="*/ 6587777 w 15253603"/>
              <a:gd name="connsiteY29" fmla="*/ 3276741 h 9101599"/>
              <a:gd name="connsiteX30" fmla="*/ 6778870 w 15253603"/>
              <a:gd name="connsiteY30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275823 w 15253603"/>
              <a:gd name="connsiteY23" fmla="*/ 4728815 h 9101599"/>
              <a:gd name="connsiteX24" fmla="*/ 5963358 w 15253603"/>
              <a:gd name="connsiteY24" fmla="*/ 4347543 h 9101599"/>
              <a:gd name="connsiteX25" fmla="*/ 5948848 w 15253603"/>
              <a:gd name="connsiteY25" fmla="*/ 4230257 h 9101599"/>
              <a:gd name="connsiteX26" fmla="*/ 5883589 w 15253603"/>
              <a:gd name="connsiteY26" fmla="*/ 4002485 h 9101599"/>
              <a:gd name="connsiteX27" fmla="*/ 5945921 w 15253603"/>
              <a:gd name="connsiteY27" fmla="*/ 3665074 h 9101599"/>
              <a:gd name="connsiteX28" fmla="*/ 6108922 w 15253603"/>
              <a:gd name="connsiteY28" fmla="*/ 3465298 h 9101599"/>
              <a:gd name="connsiteX29" fmla="*/ 6322255 w 15253603"/>
              <a:gd name="connsiteY29" fmla="*/ 3352827 h 9101599"/>
              <a:gd name="connsiteX30" fmla="*/ 6587777 w 15253603"/>
              <a:gd name="connsiteY30" fmla="*/ 3276741 h 9101599"/>
              <a:gd name="connsiteX31" fmla="*/ 6778870 w 15253603"/>
              <a:gd name="connsiteY3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17213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275823 w 15253603"/>
              <a:gd name="connsiteY23" fmla="*/ 4728815 h 9101599"/>
              <a:gd name="connsiteX24" fmla="*/ 6013234 w 15253603"/>
              <a:gd name="connsiteY24" fmla="*/ 4347543 h 9101599"/>
              <a:gd name="connsiteX25" fmla="*/ 5948848 w 15253603"/>
              <a:gd name="connsiteY25" fmla="*/ 4230257 h 9101599"/>
              <a:gd name="connsiteX26" fmla="*/ 5883589 w 15253603"/>
              <a:gd name="connsiteY26" fmla="*/ 4002485 h 9101599"/>
              <a:gd name="connsiteX27" fmla="*/ 5945921 w 15253603"/>
              <a:gd name="connsiteY27" fmla="*/ 3665074 h 9101599"/>
              <a:gd name="connsiteX28" fmla="*/ 6108922 w 15253603"/>
              <a:gd name="connsiteY28" fmla="*/ 3465298 h 9101599"/>
              <a:gd name="connsiteX29" fmla="*/ 6322255 w 15253603"/>
              <a:gd name="connsiteY29" fmla="*/ 3352827 h 9101599"/>
              <a:gd name="connsiteX30" fmla="*/ 6587777 w 15253603"/>
              <a:gd name="connsiteY30" fmla="*/ 3276741 h 9101599"/>
              <a:gd name="connsiteX31" fmla="*/ 6778870 w 15253603"/>
              <a:gd name="connsiteY3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275823 w 15253603"/>
              <a:gd name="connsiteY23" fmla="*/ 4728815 h 9101599"/>
              <a:gd name="connsiteX24" fmla="*/ 6013234 w 15253603"/>
              <a:gd name="connsiteY24" fmla="*/ 4347543 h 9101599"/>
              <a:gd name="connsiteX25" fmla="*/ 5948848 w 15253603"/>
              <a:gd name="connsiteY25" fmla="*/ 4230257 h 9101599"/>
              <a:gd name="connsiteX26" fmla="*/ 5883589 w 15253603"/>
              <a:gd name="connsiteY26" fmla="*/ 4002485 h 9101599"/>
              <a:gd name="connsiteX27" fmla="*/ 5945921 w 15253603"/>
              <a:gd name="connsiteY27" fmla="*/ 3665074 h 9101599"/>
              <a:gd name="connsiteX28" fmla="*/ 6108922 w 15253603"/>
              <a:gd name="connsiteY28" fmla="*/ 3465298 h 9101599"/>
              <a:gd name="connsiteX29" fmla="*/ 6322255 w 15253603"/>
              <a:gd name="connsiteY29" fmla="*/ 3352827 h 9101599"/>
              <a:gd name="connsiteX30" fmla="*/ 6587777 w 15253603"/>
              <a:gd name="connsiteY30" fmla="*/ 3276741 h 9101599"/>
              <a:gd name="connsiteX31" fmla="*/ 6778870 w 15253603"/>
              <a:gd name="connsiteY3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6267510 w 15253603"/>
              <a:gd name="connsiteY23" fmla="*/ 4708033 h 9101599"/>
              <a:gd name="connsiteX24" fmla="*/ 6013234 w 15253603"/>
              <a:gd name="connsiteY24" fmla="*/ 4347543 h 9101599"/>
              <a:gd name="connsiteX25" fmla="*/ 5948848 w 15253603"/>
              <a:gd name="connsiteY25" fmla="*/ 4230257 h 9101599"/>
              <a:gd name="connsiteX26" fmla="*/ 5883589 w 15253603"/>
              <a:gd name="connsiteY26" fmla="*/ 4002485 h 9101599"/>
              <a:gd name="connsiteX27" fmla="*/ 5945921 w 15253603"/>
              <a:gd name="connsiteY27" fmla="*/ 3665074 h 9101599"/>
              <a:gd name="connsiteX28" fmla="*/ 6108922 w 15253603"/>
              <a:gd name="connsiteY28" fmla="*/ 3465298 h 9101599"/>
              <a:gd name="connsiteX29" fmla="*/ 6322255 w 15253603"/>
              <a:gd name="connsiteY29" fmla="*/ 3352827 h 9101599"/>
              <a:gd name="connsiteX30" fmla="*/ 6587777 w 15253603"/>
              <a:gd name="connsiteY30" fmla="*/ 3276741 h 9101599"/>
              <a:gd name="connsiteX31" fmla="*/ 6778870 w 15253603"/>
              <a:gd name="connsiteY31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7139609 w 15253603"/>
              <a:gd name="connsiteY23" fmla="*/ 5914492 h 9101599"/>
              <a:gd name="connsiteX24" fmla="*/ 6267510 w 15253603"/>
              <a:gd name="connsiteY24" fmla="*/ 4708033 h 9101599"/>
              <a:gd name="connsiteX25" fmla="*/ 6013234 w 15253603"/>
              <a:gd name="connsiteY25" fmla="*/ 4347543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87530 w 15253603"/>
              <a:gd name="connsiteY22" fmla="*/ 6552252 h 9101599"/>
              <a:gd name="connsiteX23" fmla="*/ 7098045 w 15253603"/>
              <a:gd name="connsiteY23" fmla="*/ 5922805 h 9101599"/>
              <a:gd name="connsiteX24" fmla="*/ 6267510 w 15253603"/>
              <a:gd name="connsiteY24" fmla="*/ 4708033 h 9101599"/>
              <a:gd name="connsiteX25" fmla="*/ 6013234 w 15253603"/>
              <a:gd name="connsiteY25" fmla="*/ 4347543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58436 w 15253603"/>
              <a:gd name="connsiteY22" fmla="*/ 6560565 h 9101599"/>
              <a:gd name="connsiteX23" fmla="*/ 7098045 w 15253603"/>
              <a:gd name="connsiteY23" fmla="*/ 5922805 h 9101599"/>
              <a:gd name="connsiteX24" fmla="*/ 6267510 w 15253603"/>
              <a:gd name="connsiteY24" fmla="*/ 4708033 h 9101599"/>
              <a:gd name="connsiteX25" fmla="*/ 6013234 w 15253603"/>
              <a:gd name="connsiteY25" fmla="*/ 4347543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58436 w 15253603"/>
              <a:gd name="connsiteY22" fmla="*/ 6560565 h 9101599"/>
              <a:gd name="connsiteX23" fmla="*/ 7139609 w 15253603"/>
              <a:gd name="connsiteY23" fmla="*/ 5922805 h 9101599"/>
              <a:gd name="connsiteX24" fmla="*/ 6267510 w 15253603"/>
              <a:gd name="connsiteY24" fmla="*/ 4708033 h 9101599"/>
              <a:gd name="connsiteX25" fmla="*/ 6013234 w 15253603"/>
              <a:gd name="connsiteY25" fmla="*/ 4347543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  <a:gd name="connsiteX0" fmla="*/ 6778870 w 15253603"/>
              <a:gd name="connsiteY0" fmla="*/ 3345609 h 9101599"/>
              <a:gd name="connsiteX1" fmla="*/ 7080582 w 15253603"/>
              <a:gd name="connsiteY1" fmla="*/ 3519631 h 9101599"/>
              <a:gd name="connsiteX2" fmla="*/ 7221145 w 15253603"/>
              <a:gd name="connsiteY2" fmla="*/ 3774228 h 9101599"/>
              <a:gd name="connsiteX3" fmla="*/ 7218609 w 15253603"/>
              <a:gd name="connsiteY3" fmla="*/ 4022776 h 9101599"/>
              <a:gd name="connsiteX4" fmla="*/ 7213244 w 15253603"/>
              <a:gd name="connsiteY4" fmla="*/ 4219917 h 9101599"/>
              <a:gd name="connsiteX5" fmla="*/ 7106529 w 15253603"/>
              <a:gd name="connsiteY5" fmla="*/ 4386819 h 9101599"/>
              <a:gd name="connsiteX6" fmla="*/ 6977963 w 15253603"/>
              <a:gd name="connsiteY6" fmla="*/ 4512264 h 9101599"/>
              <a:gd name="connsiteX7" fmla="*/ 6828131 w 15253603"/>
              <a:gd name="connsiteY7" fmla="*/ 4603275 h 9101599"/>
              <a:gd name="connsiteX8" fmla="*/ 6636843 w 15253603"/>
              <a:gd name="connsiteY8" fmla="*/ 4629904 h 9101599"/>
              <a:gd name="connsiteX9" fmla="*/ 6473452 w 15253603"/>
              <a:gd name="connsiteY9" fmla="*/ 4651463 h 9101599"/>
              <a:gd name="connsiteX10" fmla="*/ 6241096 w 15253603"/>
              <a:gd name="connsiteY10" fmla="*/ 4566890 h 9101599"/>
              <a:gd name="connsiteX11" fmla="*/ 6104744 w 15253603"/>
              <a:gd name="connsiteY11" fmla="*/ 4484365 h 9101599"/>
              <a:gd name="connsiteX12" fmla="*/ 5931973 w 15253603"/>
              <a:gd name="connsiteY12" fmla="*/ 4235036 h 9101599"/>
              <a:gd name="connsiteX13" fmla="*/ 7580553 w 15253603"/>
              <a:gd name="connsiteY13" fmla="*/ 6584149 h 9101599"/>
              <a:gd name="connsiteX14" fmla="*/ 7576896 w 15253603"/>
              <a:gd name="connsiteY14" fmla="*/ 8338520 h 9101599"/>
              <a:gd name="connsiteX15" fmla="*/ 15253603 w 15253603"/>
              <a:gd name="connsiteY15" fmla="*/ 8444847 h 9101599"/>
              <a:gd name="connsiteX16" fmla="*/ 15009055 w 15253603"/>
              <a:gd name="connsiteY16" fmla="*/ 576755 h 9101599"/>
              <a:gd name="connsiteX17" fmla="*/ 1016608 w 15253603"/>
              <a:gd name="connsiteY17" fmla="*/ 598019 h 9101599"/>
              <a:gd name="connsiteX18" fmla="*/ 1091036 w 15253603"/>
              <a:gd name="connsiteY18" fmla="*/ 8402317 h 9101599"/>
              <a:gd name="connsiteX19" fmla="*/ 7576898 w 15253603"/>
              <a:gd name="connsiteY19" fmla="*/ 8614968 h 9101599"/>
              <a:gd name="connsiteX20" fmla="*/ 7576897 w 15253603"/>
              <a:gd name="connsiteY20" fmla="*/ 7392224 h 9101599"/>
              <a:gd name="connsiteX21" fmla="*/ 7572910 w 15253603"/>
              <a:gd name="connsiteY21" fmla="*/ 6862923 h 9101599"/>
              <a:gd name="connsiteX22" fmla="*/ 7558436 w 15253603"/>
              <a:gd name="connsiteY22" fmla="*/ 6560565 h 9101599"/>
              <a:gd name="connsiteX23" fmla="*/ 7127140 w 15253603"/>
              <a:gd name="connsiteY23" fmla="*/ 5926961 h 9101599"/>
              <a:gd name="connsiteX24" fmla="*/ 6267510 w 15253603"/>
              <a:gd name="connsiteY24" fmla="*/ 4708033 h 9101599"/>
              <a:gd name="connsiteX25" fmla="*/ 6013234 w 15253603"/>
              <a:gd name="connsiteY25" fmla="*/ 4347543 h 9101599"/>
              <a:gd name="connsiteX26" fmla="*/ 5948848 w 15253603"/>
              <a:gd name="connsiteY26" fmla="*/ 4230257 h 9101599"/>
              <a:gd name="connsiteX27" fmla="*/ 5883589 w 15253603"/>
              <a:gd name="connsiteY27" fmla="*/ 4002485 h 9101599"/>
              <a:gd name="connsiteX28" fmla="*/ 5945921 w 15253603"/>
              <a:gd name="connsiteY28" fmla="*/ 3665074 h 9101599"/>
              <a:gd name="connsiteX29" fmla="*/ 6108922 w 15253603"/>
              <a:gd name="connsiteY29" fmla="*/ 3465298 h 9101599"/>
              <a:gd name="connsiteX30" fmla="*/ 6322255 w 15253603"/>
              <a:gd name="connsiteY30" fmla="*/ 3352827 h 9101599"/>
              <a:gd name="connsiteX31" fmla="*/ 6587777 w 15253603"/>
              <a:gd name="connsiteY31" fmla="*/ 3276741 h 9101599"/>
              <a:gd name="connsiteX32" fmla="*/ 6778870 w 15253603"/>
              <a:gd name="connsiteY32" fmla="*/ 3345609 h 9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53603" h="9101599">
                <a:moveTo>
                  <a:pt x="6778870" y="3345609"/>
                </a:moveTo>
                <a:lnTo>
                  <a:pt x="7080582" y="3519631"/>
                </a:lnTo>
                <a:lnTo>
                  <a:pt x="7221145" y="3774228"/>
                </a:lnTo>
                <a:cubicBezTo>
                  <a:pt x="7220300" y="3857077"/>
                  <a:pt x="7219454" y="3939927"/>
                  <a:pt x="7218609" y="4022776"/>
                </a:cubicBezTo>
                <a:lnTo>
                  <a:pt x="7213244" y="4219917"/>
                </a:lnTo>
                <a:lnTo>
                  <a:pt x="7106529" y="4386819"/>
                </a:lnTo>
                <a:lnTo>
                  <a:pt x="6977963" y="4512264"/>
                </a:lnTo>
                <a:lnTo>
                  <a:pt x="6828131" y="4603275"/>
                </a:lnTo>
                <a:lnTo>
                  <a:pt x="6636843" y="4629904"/>
                </a:lnTo>
                <a:lnTo>
                  <a:pt x="6473452" y="4651463"/>
                </a:lnTo>
                <a:lnTo>
                  <a:pt x="6241096" y="4566890"/>
                </a:lnTo>
                <a:lnTo>
                  <a:pt x="6104744" y="4484365"/>
                </a:lnTo>
                <a:lnTo>
                  <a:pt x="5931973" y="4235036"/>
                </a:lnTo>
                <a:lnTo>
                  <a:pt x="7580553" y="6584149"/>
                </a:lnTo>
                <a:cubicBezTo>
                  <a:pt x="7584097" y="7168939"/>
                  <a:pt x="7573352" y="7753730"/>
                  <a:pt x="7576896" y="8338520"/>
                </a:cubicBezTo>
                <a:lnTo>
                  <a:pt x="15253603" y="8444847"/>
                </a:lnTo>
                <a:lnTo>
                  <a:pt x="15009055" y="576755"/>
                </a:lnTo>
                <a:cubicBezTo>
                  <a:pt x="14968297" y="-731050"/>
                  <a:pt x="1016608" y="593589"/>
                  <a:pt x="1016608" y="598019"/>
                </a:cubicBezTo>
                <a:cubicBezTo>
                  <a:pt x="-1303062" y="1902279"/>
                  <a:pt x="1069771" y="7075019"/>
                  <a:pt x="1091036" y="8402317"/>
                </a:cubicBezTo>
                <a:cubicBezTo>
                  <a:pt x="1112301" y="9729615"/>
                  <a:pt x="6495921" y="8792177"/>
                  <a:pt x="7576898" y="8614968"/>
                </a:cubicBezTo>
                <a:cubicBezTo>
                  <a:pt x="7576898" y="8189666"/>
                  <a:pt x="7576897" y="7817526"/>
                  <a:pt x="7576897" y="7392224"/>
                </a:cubicBezTo>
                <a:cubicBezTo>
                  <a:pt x="7580331" y="7174515"/>
                  <a:pt x="7569476" y="7080632"/>
                  <a:pt x="7572910" y="6862923"/>
                </a:cubicBezTo>
                <a:lnTo>
                  <a:pt x="7558436" y="6560565"/>
                </a:lnTo>
                <a:lnTo>
                  <a:pt x="7127140" y="5926961"/>
                </a:lnTo>
                <a:lnTo>
                  <a:pt x="6267510" y="4708033"/>
                </a:lnTo>
                <a:cubicBezTo>
                  <a:pt x="5996815" y="4340582"/>
                  <a:pt x="6067730" y="4430636"/>
                  <a:pt x="6013234" y="4347543"/>
                </a:cubicBezTo>
                <a:cubicBezTo>
                  <a:pt x="5958738" y="4264450"/>
                  <a:pt x="5962143" y="4287767"/>
                  <a:pt x="5948848" y="4230257"/>
                </a:cubicBezTo>
                <a:lnTo>
                  <a:pt x="5883589" y="4002485"/>
                </a:lnTo>
                <a:lnTo>
                  <a:pt x="5945921" y="3665074"/>
                </a:lnTo>
                <a:cubicBezTo>
                  <a:pt x="6098321" y="3611911"/>
                  <a:pt x="5956522" y="3518461"/>
                  <a:pt x="6108922" y="3465298"/>
                </a:cubicBezTo>
                <a:lnTo>
                  <a:pt x="6322255" y="3352827"/>
                </a:lnTo>
                <a:lnTo>
                  <a:pt x="6587777" y="3276741"/>
                </a:lnTo>
                <a:lnTo>
                  <a:pt x="6778870" y="3345609"/>
                </a:lnTo>
                <a:close/>
              </a:path>
            </a:pathLst>
          </a:custGeom>
          <a:solidFill>
            <a:schemeClr val="bg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A98D1EF-D2C8-4CF6-A29C-2CEDCC06B2FF}"/>
              </a:ext>
            </a:extLst>
          </p:cNvPr>
          <p:cNvSpPr/>
          <p:nvPr/>
        </p:nvSpPr>
        <p:spPr>
          <a:xfrm>
            <a:off x="4671236" y="2685895"/>
            <a:ext cx="1314894" cy="1308572"/>
          </a:xfrm>
          <a:prstGeom prst="ellipse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76F38A-D05B-4F2F-9C97-08DD2313E762}"/>
              </a:ext>
            </a:extLst>
          </p:cNvPr>
          <p:cNvSpPr txBox="1"/>
          <p:nvPr/>
        </p:nvSpPr>
        <p:spPr>
          <a:xfrm>
            <a:off x="4647091" y="2874111"/>
            <a:ext cx="197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165,000</a:t>
            </a:r>
          </a:p>
        </p:txBody>
      </p:sp>
    </p:spTree>
    <p:extLst>
      <p:ext uri="{BB962C8B-B14F-4D97-AF65-F5344CB8AC3E}">
        <p14:creationId xmlns:p14="http://schemas.microsoft.com/office/powerpoint/2010/main" val="582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FC951-2FA9-4E94-B0A5-8D1E5655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-1"/>
            <a:ext cx="15041710" cy="77324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F81C3B6-B89D-4575-AF49-4CA7A658CEDB}"/>
              </a:ext>
            </a:extLst>
          </p:cNvPr>
          <p:cNvSpPr/>
          <p:nvPr/>
        </p:nvSpPr>
        <p:spPr>
          <a:xfrm>
            <a:off x="2870790" y="636623"/>
            <a:ext cx="5433238" cy="5407116"/>
          </a:xfrm>
          <a:prstGeom prst="ellipse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2F6DD0D-46EC-485E-A64C-C2FB4E72438F}"/>
              </a:ext>
            </a:extLst>
          </p:cNvPr>
          <p:cNvSpPr/>
          <p:nvPr/>
        </p:nvSpPr>
        <p:spPr>
          <a:xfrm>
            <a:off x="-1229260" y="-619285"/>
            <a:ext cx="15253603" cy="9101599"/>
          </a:xfrm>
          <a:custGeom>
            <a:avLst/>
            <a:gdLst>
              <a:gd name="connsiteX0" fmla="*/ 552893 w 2456121"/>
              <a:gd name="connsiteY0" fmla="*/ 0 h 5390707"/>
              <a:gd name="connsiteX1" fmla="*/ 1297172 w 2456121"/>
              <a:gd name="connsiteY1" fmla="*/ 361507 h 5390707"/>
              <a:gd name="connsiteX2" fmla="*/ 1722475 w 2456121"/>
              <a:gd name="connsiteY2" fmla="*/ 744279 h 5390707"/>
              <a:gd name="connsiteX3" fmla="*/ 2094614 w 2456121"/>
              <a:gd name="connsiteY3" fmla="*/ 1201479 h 5390707"/>
              <a:gd name="connsiteX4" fmla="*/ 2264735 w 2456121"/>
              <a:gd name="connsiteY4" fmla="*/ 1594883 h 5390707"/>
              <a:gd name="connsiteX5" fmla="*/ 2371061 w 2456121"/>
              <a:gd name="connsiteY5" fmla="*/ 1871330 h 5390707"/>
              <a:gd name="connsiteX6" fmla="*/ 2456121 w 2456121"/>
              <a:gd name="connsiteY6" fmla="*/ 2541181 h 5390707"/>
              <a:gd name="connsiteX7" fmla="*/ 2286000 w 2456121"/>
              <a:gd name="connsiteY7" fmla="*/ 3604437 h 5390707"/>
              <a:gd name="connsiteX8" fmla="*/ 1860698 w 2456121"/>
              <a:gd name="connsiteY8" fmla="*/ 4316818 h 5390707"/>
              <a:gd name="connsiteX9" fmla="*/ 1392865 w 2456121"/>
              <a:gd name="connsiteY9" fmla="*/ 4720855 h 5390707"/>
              <a:gd name="connsiteX10" fmla="*/ 1190847 w 2456121"/>
              <a:gd name="connsiteY10" fmla="*/ 4890976 h 5390707"/>
              <a:gd name="connsiteX11" fmla="*/ 467833 w 2456121"/>
              <a:gd name="connsiteY11" fmla="*/ 5209953 h 5390707"/>
              <a:gd name="connsiteX12" fmla="*/ 0 w 2456121"/>
              <a:gd name="connsiteY12" fmla="*/ 5390707 h 5390707"/>
              <a:gd name="connsiteX0" fmla="*/ 552893 w 2456121"/>
              <a:gd name="connsiteY0" fmla="*/ 0 h 5305647"/>
              <a:gd name="connsiteX1" fmla="*/ 1297172 w 2456121"/>
              <a:gd name="connsiteY1" fmla="*/ 361507 h 5305647"/>
              <a:gd name="connsiteX2" fmla="*/ 1722475 w 2456121"/>
              <a:gd name="connsiteY2" fmla="*/ 744279 h 5305647"/>
              <a:gd name="connsiteX3" fmla="*/ 2094614 w 2456121"/>
              <a:gd name="connsiteY3" fmla="*/ 1201479 h 5305647"/>
              <a:gd name="connsiteX4" fmla="*/ 2264735 w 2456121"/>
              <a:gd name="connsiteY4" fmla="*/ 1594883 h 5305647"/>
              <a:gd name="connsiteX5" fmla="*/ 2371061 w 2456121"/>
              <a:gd name="connsiteY5" fmla="*/ 1871330 h 5305647"/>
              <a:gd name="connsiteX6" fmla="*/ 2456121 w 2456121"/>
              <a:gd name="connsiteY6" fmla="*/ 2541181 h 5305647"/>
              <a:gd name="connsiteX7" fmla="*/ 2286000 w 2456121"/>
              <a:gd name="connsiteY7" fmla="*/ 3604437 h 5305647"/>
              <a:gd name="connsiteX8" fmla="*/ 1860698 w 2456121"/>
              <a:gd name="connsiteY8" fmla="*/ 4316818 h 5305647"/>
              <a:gd name="connsiteX9" fmla="*/ 1392865 w 2456121"/>
              <a:gd name="connsiteY9" fmla="*/ 4720855 h 5305647"/>
              <a:gd name="connsiteX10" fmla="*/ 1190847 w 2456121"/>
              <a:gd name="connsiteY10" fmla="*/ 4890976 h 5305647"/>
              <a:gd name="connsiteX11" fmla="*/ 467833 w 2456121"/>
              <a:gd name="connsiteY11" fmla="*/ 5209953 h 5305647"/>
              <a:gd name="connsiteX12" fmla="*/ 0 w 2456121"/>
              <a:gd name="connsiteY12" fmla="*/ 5305647 h 5305647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21265 w 1988288"/>
              <a:gd name="connsiteY12" fmla="*/ 7262038 h 7262038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10631 w 1988288"/>
              <a:gd name="connsiteY12" fmla="*/ 6964324 h 7262038"/>
              <a:gd name="connsiteX13" fmla="*/ 21265 w 1988288"/>
              <a:gd name="connsiteY13" fmla="*/ 7262038 h 7262038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793665 w 7793665"/>
              <a:gd name="connsiteY13" fmla="*/ 7081285 h 7081285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687338 w 7793665"/>
              <a:gd name="connsiteY13" fmla="*/ 7070651 h 7081285"/>
              <a:gd name="connsiteX14" fmla="*/ 7793665 w 7793665"/>
              <a:gd name="connsiteY14" fmla="*/ 7081285 h 7081285"/>
              <a:gd name="connsiteX0" fmla="*/ 85060 w 7687338"/>
              <a:gd name="connsiteY0" fmla="*/ 797441 h 7868092"/>
              <a:gd name="connsiteX1" fmla="*/ 829339 w 7687338"/>
              <a:gd name="connsiteY1" fmla="*/ 1158948 h 7868092"/>
              <a:gd name="connsiteX2" fmla="*/ 1254642 w 7687338"/>
              <a:gd name="connsiteY2" fmla="*/ 1541720 h 7868092"/>
              <a:gd name="connsiteX3" fmla="*/ 1626781 w 7687338"/>
              <a:gd name="connsiteY3" fmla="*/ 1998920 h 7868092"/>
              <a:gd name="connsiteX4" fmla="*/ 1796902 w 7687338"/>
              <a:gd name="connsiteY4" fmla="*/ 2392324 h 7868092"/>
              <a:gd name="connsiteX5" fmla="*/ 1903228 w 7687338"/>
              <a:gd name="connsiteY5" fmla="*/ 2668771 h 7868092"/>
              <a:gd name="connsiteX6" fmla="*/ 1988288 w 7687338"/>
              <a:gd name="connsiteY6" fmla="*/ 3338622 h 7868092"/>
              <a:gd name="connsiteX7" fmla="*/ 1818167 w 7687338"/>
              <a:gd name="connsiteY7" fmla="*/ 4401878 h 7868092"/>
              <a:gd name="connsiteX8" fmla="*/ 1392865 w 7687338"/>
              <a:gd name="connsiteY8" fmla="*/ 5114259 h 7868092"/>
              <a:gd name="connsiteX9" fmla="*/ 925032 w 7687338"/>
              <a:gd name="connsiteY9" fmla="*/ 5518296 h 7868092"/>
              <a:gd name="connsiteX10" fmla="*/ 723014 w 7687338"/>
              <a:gd name="connsiteY10" fmla="*/ 5688417 h 7868092"/>
              <a:gd name="connsiteX11" fmla="*/ 0 w 7687338"/>
              <a:gd name="connsiteY11" fmla="*/ 6007394 h 7868092"/>
              <a:gd name="connsiteX12" fmla="*/ 10631 w 7687338"/>
              <a:gd name="connsiteY12" fmla="*/ 7761765 h 7868092"/>
              <a:gd name="connsiteX13" fmla="*/ 7687338 w 7687338"/>
              <a:gd name="connsiteY13" fmla="*/ 7868092 h 7868092"/>
              <a:gd name="connsiteX14" fmla="*/ 7442790 w 7687338"/>
              <a:gd name="connsiteY14" fmla="*/ 0 h 7868092"/>
              <a:gd name="connsiteX0" fmla="*/ 85060 w 7687338"/>
              <a:gd name="connsiteY0" fmla="*/ 1374195 h 8444846"/>
              <a:gd name="connsiteX1" fmla="*/ 829339 w 7687338"/>
              <a:gd name="connsiteY1" fmla="*/ 1735702 h 8444846"/>
              <a:gd name="connsiteX2" fmla="*/ 1254642 w 7687338"/>
              <a:gd name="connsiteY2" fmla="*/ 2118474 h 8444846"/>
              <a:gd name="connsiteX3" fmla="*/ 1626781 w 7687338"/>
              <a:gd name="connsiteY3" fmla="*/ 2575674 h 8444846"/>
              <a:gd name="connsiteX4" fmla="*/ 1796902 w 7687338"/>
              <a:gd name="connsiteY4" fmla="*/ 2969078 h 8444846"/>
              <a:gd name="connsiteX5" fmla="*/ 1903228 w 7687338"/>
              <a:gd name="connsiteY5" fmla="*/ 3245525 h 8444846"/>
              <a:gd name="connsiteX6" fmla="*/ 1988288 w 7687338"/>
              <a:gd name="connsiteY6" fmla="*/ 3915376 h 8444846"/>
              <a:gd name="connsiteX7" fmla="*/ 1818167 w 7687338"/>
              <a:gd name="connsiteY7" fmla="*/ 4978632 h 8444846"/>
              <a:gd name="connsiteX8" fmla="*/ 1392865 w 7687338"/>
              <a:gd name="connsiteY8" fmla="*/ 5691013 h 8444846"/>
              <a:gd name="connsiteX9" fmla="*/ 925032 w 7687338"/>
              <a:gd name="connsiteY9" fmla="*/ 6095050 h 8444846"/>
              <a:gd name="connsiteX10" fmla="*/ 723014 w 7687338"/>
              <a:gd name="connsiteY10" fmla="*/ 6265171 h 8444846"/>
              <a:gd name="connsiteX11" fmla="*/ 0 w 7687338"/>
              <a:gd name="connsiteY11" fmla="*/ 6584148 h 8444846"/>
              <a:gd name="connsiteX12" fmla="*/ 10631 w 7687338"/>
              <a:gd name="connsiteY12" fmla="*/ 8338519 h 8444846"/>
              <a:gd name="connsiteX13" fmla="*/ 7687338 w 7687338"/>
              <a:gd name="connsiteY13" fmla="*/ 8444846 h 8444846"/>
              <a:gd name="connsiteX14" fmla="*/ 7442790 w 7687338"/>
              <a:gd name="connsiteY14" fmla="*/ 576754 h 8444846"/>
              <a:gd name="connsiteX15" fmla="*/ 7442789 w 7687338"/>
              <a:gd name="connsiteY15" fmla="*/ 598018 h 8444846"/>
              <a:gd name="connsiteX0" fmla="*/ 5635257 w 13237535"/>
              <a:gd name="connsiteY0" fmla="*/ 1417920 h 8488571"/>
              <a:gd name="connsiteX1" fmla="*/ 6379536 w 13237535"/>
              <a:gd name="connsiteY1" fmla="*/ 1779427 h 8488571"/>
              <a:gd name="connsiteX2" fmla="*/ 6804839 w 13237535"/>
              <a:gd name="connsiteY2" fmla="*/ 2162199 h 8488571"/>
              <a:gd name="connsiteX3" fmla="*/ 7176978 w 13237535"/>
              <a:gd name="connsiteY3" fmla="*/ 2619399 h 8488571"/>
              <a:gd name="connsiteX4" fmla="*/ 7347099 w 13237535"/>
              <a:gd name="connsiteY4" fmla="*/ 3012803 h 8488571"/>
              <a:gd name="connsiteX5" fmla="*/ 7453425 w 13237535"/>
              <a:gd name="connsiteY5" fmla="*/ 3289250 h 8488571"/>
              <a:gd name="connsiteX6" fmla="*/ 7538485 w 13237535"/>
              <a:gd name="connsiteY6" fmla="*/ 3959101 h 8488571"/>
              <a:gd name="connsiteX7" fmla="*/ 7368364 w 13237535"/>
              <a:gd name="connsiteY7" fmla="*/ 5022357 h 8488571"/>
              <a:gd name="connsiteX8" fmla="*/ 6943062 w 13237535"/>
              <a:gd name="connsiteY8" fmla="*/ 5734738 h 8488571"/>
              <a:gd name="connsiteX9" fmla="*/ 6475229 w 13237535"/>
              <a:gd name="connsiteY9" fmla="*/ 6138775 h 8488571"/>
              <a:gd name="connsiteX10" fmla="*/ 6273211 w 13237535"/>
              <a:gd name="connsiteY10" fmla="*/ 6308896 h 8488571"/>
              <a:gd name="connsiteX11" fmla="*/ 5550197 w 13237535"/>
              <a:gd name="connsiteY11" fmla="*/ 6627873 h 8488571"/>
              <a:gd name="connsiteX12" fmla="*/ 5560828 w 13237535"/>
              <a:gd name="connsiteY12" fmla="*/ 8382244 h 8488571"/>
              <a:gd name="connsiteX13" fmla="*/ 13237535 w 13237535"/>
              <a:gd name="connsiteY13" fmla="*/ 8488571 h 8488571"/>
              <a:gd name="connsiteX14" fmla="*/ 12992987 w 13237535"/>
              <a:gd name="connsiteY14" fmla="*/ 620479 h 8488571"/>
              <a:gd name="connsiteX15" fmla="*/ 0 w 13237535"/>
              <a:gd name="connsiteY15" fmla="*/ 482255 h 8488571"/>
              <a:gd name="connsiteX0" fmla="*/ 6634717 w 14236995"/>
              <a:gd name="connsiteY0" fmla="*/ 1374196 h 8444847"/>
              <a:gd name="connsiteX1" fmla="*/ 7378996 w 14236995"/>
              <a:gd name="connsiteY1" fmla="*/ 1735703 h 8444847"/>
              <a:gd name="connsiteX2" fmla="*/ 7804299 w 14236995"/>
              <a:gd name="connsiteY2" fmla="*/ 2118475 h 8444847"/>
              <a:gd name="connsiteX3" fmla="*/ 8176438 w 14236995"/>
              <a:gd name="connsiteY3" fmla="*/ 2575675 h 8444847"/>
              <a:gd name="connsiteX4" fmla="*/ 8346559 w 14236995"/>
              <a:gd name="connsiteY4" fmla="*/ 2969079 h 8444847"/>
              <a:gd name="connsiteX5" fmla="*/ 8452885 w 14236995"/>
              <a:gd name="connsiteY5" fmla="*/ 3245526 h 8444847"/>
              <a:gd name="connsiteX6" fmla="*/ 8537945 w 14236995"/>
              <a:gd name="connsiteY6" fmla="*/ 3915377 h 8444847"/>
              <a:gd name="connsiteX7" fmla="*/ 8367824 w 14236995"/>
              <a:gd name="connsiteY7" fmla="*/ 4978633 h 8444847"/>
              <a:gd name="connsiteX8" fmla="*/ 7942522 w 14236995"/>
              <a:gd name="connsiteY8" fmla="*/ 5691014 h 8444847"/>
              <a:gd name="connsiteX9" fmla="*/ 7474689 w 14236995"/>
              <a:gd name="connsiteY9" fmla="*/ 6095051 h 8444847"/>
              <a:gd name="connsiteX10" fmla="*/ 7272671 w 14236995"/>
              <a:gd name="connsiteY10" fmla="*/ 6265172 h 8444847"/>
              <a:gd name="connsiteX11" fmla="*/ 6549657 w 14236995"/>
              <a:gd name="connsiteY11" fmla="*/ 6584149 h 8444847"/>
              <a:gd name="connsiteX12" fmla="*/ 6560288 w 14236995"/>
              <a:gd name="connsiteY12" fmla="*/ 8338520 h 8444847"/>
              <a:gd name="connsiteX13" fmla="*/ 14236995 w 14236995"/>
              <a:gd name="connsiteY13" fmla="*/ 8444847 h 8444847"/>
              <a:gd name="connsiteX14" fmla="*/ 13992447 w 14236995"/>
              <a:gd name="connsiteY14" fmla="*/ 576755 h 8444847"/>
              <a:gd name="connsiteX15" fmla="*/ 0 w 14236995"/>
              <a:gd name="connsiteY15" fmla="*/ 598019 h 8444847"/>
              <a:gd name="connsiteX0" fmla="*/ 7683484 w 15285762"/>
              <a:gd name="connsiteY0" fmla="*/ 1374196 h 8444847"/>
              <a:gd name="connsiteX1" fmla="*/ 8427763 w 15285762"/>
              <a:gd name="connsiteY1" fmla="*/ 1735703 h 8444847"/>
              <a:gd name="connsiteX2" fmla="*/ 8853066 w 15285762"/>
              <a:gd name="connsiteY2" fmla="*/ 2118475 h 8444847"/>
              <a:gd name="connsiteX3" fmla="*/ 9225205 w 15285762"/>
              <a:gd name="connsiteY3" fmla="*/ 2575675 h 8444847"/>
              <a:gd name="connsiteX4" fmla="*/ 9395326 w 15285762"/>
              <a:gd name="connsiteY4" fmla="*/ 2969079 h 8444847"/>
              <a:gd name="connsiteX5" fmla="*/ 9501652 w 15285762"/>
              <a:gd name="connsiteY5" fmla="*/ 3245526 h 8444847"/>
              <a:gd name="connsiteX6" fmla="*/ 9586712 w 15285762"/>
              <a:gd name="connsiteY6" fmla="*/ 3915377 h 8444847"/>
              <a:gd name="connsiteX7" fmla="*/ 9416591 w 15285762"/>
              <a:gd name="connsiteY7" fmla="*/ 4978633 h 8444847"/>
              <a:gd name="connsiteX8" fmla="*/ 8991289 w 15285762"/>
              <a:gd name="connsiteY8" fmla="*/ 5691014 h 8444847"/>
              <a:gd name="connsiteX9" fmla="*/ 8523456 w 15285762"/>
              <a:gd name="connsiteY9" fmla="*/ 6095051 h 8444847"/>
              <a:gd name="connsiteX10" fmla="*/ 8321438 w 15285762"/>
              <a:gd name="connsiteY10" fmla="*/ 6265172 h 8444847"/>
              <a:gd name="connsiteX11" fmla="*/ 7598424 w 15285762"/>
              <a:gd name="connsiteY11" fmla="*/ 6584149 h 8444847"/>
              <a:gd name="connsiteX12" fmla="*/ 7609055 w 15285762"/>
              <a:gd name="connsiteY12" fmla="*/ 8338520 h 8444847"/>
              <a:gd name="connsiteX13" fmla="*/ 15285762 w 15285762"/>
              <a:gd name="connsiteY13" fmla="*/ 8444847 h 8444847"/>
              <a:gd name="connsiteX14" fmla="*/ 15041214 w 15285762"/>
              <a:gd name="connsiteY14" fmla="*/ 576755 h 8444847"/>
              <a:gd name="connsiteX15" fmla="*/ 1048767 w 15285762"/>
              <a:gd name="connsiteY15" fmla="*/ 598019 h 8444847"/>
              <a:gd name="connsiteX16" fmla="*/ 1006238 w 15285762"/>
              <a:gd name="connsiteY16" fmla="*/ 576755 h 8444847"/>
              <a:gd name="connsiteX0" fmla="*/ 7672379 w 15274657"/>
              <a:gd name="connsiteY0" fmla="*/ 1374196 h 8444847"/>
              <a:gd name="connsiteX1" fmla="*/ 8416658 w 15274657"/>
              <a:gd name="connsiteY1" fmla="*/ 1735703 h 8444847"/>
              <a:gd name="connsiteX2" fmla="*/ 8841961 w 15274657"/>
              <a:gd name="connsiteY2" fmla="*/ 2118475 h 8444847"/>
              <a:gd name="connsiteX3" fmla="*/ 9214100 w 15274657"/>
              <a:gd name="connsiteY3" fmla="*/ 2575675 h 8444847"/>
              <a:gd name="connsiteX4" fmla="*/ 9384221 w 15274657"/>
              <a:gd name="connsiteY4" fmla="*/ 2969079 h 8444847"/>
              <a:gd name="connsiteX5" fmla="*/ 9490547 w 15274657"/>
              <a:gd name="connsiteY5" fmla="*/ 3245526 h 8444847"/>
              <a:gd name="connsiteX6" fmla="*/ 9575607 w 15274657"/>
              <a:gd name="connsiteY6" fmla="*/ 3915377 h 8444847"/>
              <a:gd name="connsiteX7" fmla="*/ 9405486 w 15274657"/>
              <a:gd name="connsiteY7" fmla="*/ 4978633 h 8444847"/>
              <a:gd name="connsiteX8" fmla="*/ 8980184 w 15274657"/>
              <a:gd name="connsiteY8" fmla="*/ 5691014 h 8444847"/>
              <a:gd name="connsiteX9" fmla="*/ 8512351 w 15274657"/>
              <a:gd name="connsiteY9" fmla="*/ 6095051 h 8444847"/>
              <a:gd name="connsiteX10" fmla="*/ 8310333 w 15274657"/>
              <a:gd name="connsiteY10" fmla="*/ 6265172 h 8444847"/>
              <a:gd name="connsiteX11" fmla="*/ 7587319 w 15274657"/>
              <a:gd name="connsiteY11" fmla="*/ 6584149 h 8444847"/>
              <a:gd name="connsiteX12" fmla="*/ 7597950 w 15274657"/>
              <a:gd name="connsiteY12" fmla="*/ 8338520 h 8444847"/>
              <a:gd name="connsiteX13" fmla="*/ 15274657 w 15274657"/>
              <a:gd name="connsiteY13" fmla="*/ 8444847 h 8444847"/>
              <a:gd name="connsiteX14" fmla="*/ 15030109 w 15274657"/>
              <a:gd name="connsiteY14" fmla="*/ 576755 h 8444847"/>
              <a:gd name="connsiteX15" fmla="*/ 1037662 w 15274657"/>
              <a:gd name="connsiteY15" fmla="*/ 598019 h 8444847"/>
              <a:gd name="connsiteX16" fmla="*/ 1037663 w 15274657"/>
              <a:gd name="connsiteY16" fmla="*/ 8434215 h 8444847"/>
              <a:gd name="connsiteX0" fmla="*/ 7640404 w 15242682"/>
              <a:gd name="connsiteY0" fmla="*/ 1374196 h 8561806"/>
              <a:gd name="connsiteX1" fmla="*/ 8384683 w 15242682"/>
              <a:gd name="connsiteY1" fmla="*/ 1735703 h 8561806"/>
              <a:gd name="connsiteX2" fmla="*/ 8809986 w 15242682"/>
              <a:gd name="connsiteY2" fmla="*/ 2118475 h 8561806"/>
              <a:gd name="connsiteX3" fmla="*/ 9182125 w 15242682"/>
              <a:gd name="connsiteY3" fmla="*/ 2575675 h 8561806"/>
              <a:gd name="connsiteX4" fmla="*/ 9352246 w 15242682"/>
              <a:gd name="connsiteY4" fmla="*/ 2969079 h 8561806"/>
              <a:gd name="connsiteX5" fmla="*/ 9458572 w 15242682"/>
              <a:gd name="connsiteY5" fmla="*/ 3245526 h 8561806"/>
              <a:gd name="connsiteX6" fmla="*/ 9543632 w 15242682"/>
              <a:gd name="connsiteY6" fmla="*/ 3915377 h 8561806"/>
              <a:gd name="connsiteX7" fmla="*/ 9373511 w 15242682"/>
              <a:gd name="connsiteY7" fmla="*/ 4978633 h 8561806"/>
              <a:gd name="connsiteX8" fmla="*/ 8948209 w 15242682"/>
              <a:gd name="connsiteY8" fmla="*/ 5691014 h 8561806"/>
              <a:gd name="connsiteX9" fmla="*/ 8480376 w 15242682"/>
              <a:gd name="connsiteY9" fmla="*/ 6095051 h 8561806"/>
              <a:gd name="connsiteX10" fmla="*/ 8278358 w 15242682"/>
              <a:gd name="connsiteY10" fmla="*/ 6265172 h 8561806"/>
              <a:gd name="connsiteX11" fmla="*/ 7555344 w 15242682"/>
              <a:gd name="connsiteY11" fmla="*/ 6584149 h 8561806"/>
              <a:gd name="connsiteX12" fmla="*/ 7565975 w 15242682"/>
              <a:gd name="connsiteY12" fmla="*/ 8338520 h 8561806"/>
              <a:gd name="connsiteX13" fmla="*/ 15242682 w 15242682"/>
              <a:gd name="connsiteY13" fmla="*/ 8444847 h 8561806"/>
              <a:gd name="connsiteX14" fmla="*/ 14998134 w 15242682"/>
              <a:gd name="connsiteY14" fmla="*/ 576755 h 8561806"/>
              <a:gd name="connsiteX15" fmla="*/ 1005687 w 15242682"/>
              <a:gd name="connsiteY15" fmla="*/ 598019 h 8561806"/>
              <a:gd name="connsiteX16" fmla="*/ 1133279 w 15242682"/>
              <a:gd name="connsiteY16" fmla="*/ 8561805 h 8561806"/>
              <a:gd name="connsiteX0" fmla="*/ 7651325 w 15253603"/>
              <a:gd name="connsiteY0" fmla="*/ 1374196 h 9029990"/>
              <a:gd name="connsiteX1" fmla="*/ 8395604 w 15253603"/>
              <a:gd name="connsiteY1" fmla="*/ 1735703 h 9029990"/>
              <a:gd name="connsiteX2" fmla="*/ 8820907 w 15253603"/>
              <a:gd name="connsiteY2" fmla="*/ 2118475 h 9029990"/>
              <a:gd name="connsiteX3" fmla="*/ 9193046 w 15253603"/>
              <a:gd name="connsiteY3" fmla="*/ 2575675 h 9029990"/>
              <a:gd name="connsiteX4" fmla="*/ 9363167 w 15253603"/>
              <a:gd name="connsiteY4" fmla="*/ 2969079 h 9029990"/>
              <a:gd name="connsiteX5" fmla="*/ 9469493 w 15253603"/>
              <a:gd name="connsiteY5" fmla="*/ 3245526 h 9029990"/>
              <a:gd name="connsiteX6" fmla="*/ 9554553 w 15253603"/>
              <a:gd name="connsiteY6" fmla="*/ 3915377 h 9029990"/>
              <a:gd name="connsiteX7" fmla="*/ 9384432 w 15253603"/>
              <a:gd name="connsiteY7" fmla="*/ 4978633 h 9029990"/>
              <a:gd name="connsiteX8" fmla="*/ 8959130 w 15253603"/>
              <a:gd name="connsiteY8" fmla="*/ 5691014 h 9029990"/>
              <a:gd name="connsiteX9" fmla="*/ 8491297 w 15253603"/>
              <a:gd name="connsiteY9" fmla="*/ 6095051 h 9029990"/>
              <a:gd name="connsiteX10" fmla="*/ 8289279 w 15253603"/>
              <a:gd name="connsiteY10" fmla="*/ 6265172 h 9029990"/>
              <a:gd name="connsiteX11" fmla="*/ 7566265 w 15253603"/>
              <a:gd name="connsiteY11" fmla="*/ 6584149 h 9029990"/>
              <a:gd name="connsiteX12" fmla="*/ 7576896 w 15253603"/>
              <a:gd name="connsiteY12" fmla="*/ 8338520 h 9029990"/>
              <a:gd name="connsiteX13" fmla="*/ 15253603 w 15253603"/>
              <a:gd name="connsiteY13" fmla="*/ 8444847 h 9029990"/>
              <a:gd name="connsiteX14" fmla="*/ 15009055 w 15253603"/>
              <a:gd name="connsiteY14" fmla="*/ 576755 h 9029990"/>
              <a:gd name="connsiteX15" fmla="*/ 1016608 w 15253603"/>
              <a:gd name="connsiteY15" fmla="*/ 598019 h 9029990"/>
              <a:gd name="connsiteX16" fmla="*/ 1091036 w 15253603"/>
              <a:gd name="connsiteY16" fmla="*/ 8402317 h 9029990"/>
              <a:gd name="connsiteX17" fmla="*/ 1144200 w 15253603"/>
              <a:gd name="connsiteY17" fmla="*/ 8561805 h 9029990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91837 w 15253603"/>
              <a:gd name="connsiteY18" fmla="*/ 8561805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7449307 w 15253603"/>
              <a:gd name="connsiteY19" fmla="*/ 6594782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651325 w 15253603"/>
              <a:gd name="connsiteY2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545000 w 15253603"/>
              <a:gd name="connsiteY20" fmla="*/ 1969619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024005 w 15253603"/>
              <a:gd name="connsiteY20" fmla="*/ 1246605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970841 w 15253603"/>
              <a:gd name="connsiteY20" fmla="*/ 1671907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22255 w 15253603"/>
              <a:gd name="connsiteY20" fmla="*/ 1289135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43520 w 15253603"/>
              <a:gd name="connsiteY20" fmla="*/ 1810131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92915 w 15253603"/>
              <a:gd name="connsiteY20" fmla="*/ 1576215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88609 w 15253603"/>
              <a:gd name="connsiteY20" fmla="*/ 2012149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078246 w 15253603"/>
              <a:gd name="connsiteY20" fmla="*/ 1863293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290897 w 15253603"/>
              <a:gd name="connsiteY20" fmla="*/ 2565042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472190 w 15253603"/>
              <a:gd name="connsiteY20" fmla="*/ 2522511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97493 w 15253603"/>
              <a:gd name="connsiteY20" fmla="*/ 3319954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217009 w 15253603"/>
              <a:gd name="connsiteY20" fmla="*/ 3096671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12432 w 15253603"/>
              <a:gd name="connsiteY20" fmla="*/ 3968540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10683 w 15253603"/>
              <a:gd name="connsiteY20" fmla="*/ 3660196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578516 w 15253603"/>
              <a:gd name="connsiteY20" fmla="*/ 4266251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00051 w 15253603"/>
              <a:gd name="connsiteY20" fmla="*/ 4404474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642311 w 15253603"/>
              <a:gd name="connsiteY20" fmla="*/ 4872307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323334 w 15253603"/>
              <a:gd name="connsiteY20" fmla="*/ 5106223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86860 w 15253603"/>
              <a:gd name="connsiteY20" fmla="*/ 5467731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738004 w 15253603"/>
              <a:gd name="connsiteY20" fmla="*/ 5733544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56711 w 15253603"/>
              <a:gd name="connsiteY20" fmla="*/ 6105684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18487 w 15253603"/>
              <a:gd name="connsiteY20" fmla="*/ 6307702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56441 w 15253603"/>
              <a:gd name="connsiteY20" fmla="*/ 6467191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62227 w 15253603"/>
              <a:gd name="connsiteY19" fmla="*/ 6573517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72860 w 15253603"/>
              <a:gd name="connsiteY19" fmla="*/ 6647944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08795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40693 w 15253603"/>
              <a:gd name="connsiteY18" fmla="*/ 6541619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587530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065995 w 15253603"/>
              <a:gd name="connsiteY1" fmla="*/ 1586847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469493 w 15253603"/>
              <a:gd name="connsiteY8" fmla="*/ 4457637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5907586 w 15253603"/>
              <a:gd name="connsiteY33" fmla="*/ 1384828 h 9126070"/>
              <a:gd name="connsiteX34" fmla="*/ 6322255 w 15253603"/>
              <a:gd name="connsiteY34" fmla="*/ 1289135 h 9126070"/>
              <a:gd name="connsiteX35" fmla="*/ 7024005 w 15253603"/>
              <a:gd name="connsiteY35" fmla="*/ 1246605 h 9126070"/>
              <a:gd name="connsiteX36" fmla="*/ 7651325 w 15253603"/>
              <a:gd name="connsiteY36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089418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364786 w 15253603"/>
              <a:gd name="connsiteY23" fmla="*/ 6647944 h 9126070"/>
              <a:gd name="connsiteX24" fmla="*/ 6035175 w 15253603"/>
              <a:gd name="connsiteY24" fmla="*/ 6562884 h 9126070"/>
              <a:gd name="connsiteX25" fmla="*/ 5418487 w 15253603"/>
              <a:gd name="connsiteY25" fmla="*/ 6307702 h 9126070"/>
              <a:gd name="connsiteX26" fmla="*/ 5056981 w 15253603"/>
              <a:gd name="connsiteY26" fmla="*/ 6041889 h 9126070"/>
              <a:gd name="connsiteX27" fmla="*/ 4738004 w 15253603"/>
              <a:gd name="connsiteY27" fmla="*/ 5733544 h 9126070"/>
              <a:gd name="connsiteX28" fmla="*/ 4323334 w 15253603"/>
              <a:gd name="connsiteY28" fmla="*/ 5106223 h 9126070"/>
              <a:gd name="connsiteX29" fmla="*/ 4100051 w 15253603"/>
              <a:gd name="connsiteY29" fmla="*/ 4404474 h 9126070"/>
              <a:gd name="connsiteX30" fmla="*/ 4089418 w 15253603"/>
              <a:gd name="connsiteY30" fmla="*/ 3660196 h 9126070"/>
              <a:gd name="connsiteX31" fmla="*/ 4217009 w 15253603"/>
              <a:gd name="connsiteY31" fmla="*/ 3096671 h 9126070"/>
              <a:gd name="connsiteX32" fmla="*/ 4472190 w 15253603"/>
              <a:gd name="connsiteY32" fmla="*/ 2522511 h 9126070"/>
              <a:gd name="connsiteX33" fmla="*/ 4791167 w 15253603"/>
              <a:gd name="connsiteY33" fmla="*/ 2107842 h 9126070"/>
              <a:gd name="connsiteX34" fmla="*/ 5078246 w 15253603"/>
              <a:gd name="connsiteY34" fmla="*/ 1863293 h 9126070"/>
              <a:gd name="connsiteX35" fmla="*/ 5492915 w 15253603"/>
              <a:gd name="connsiteY35" fmla="*/ 1576215 h 9126070"/>
              <a:gd name="connsiteX36" fmla="*/ 5907586 w 15253603"/>
              <a:gd name="connsiteY36" fmla="*/ 1384828 h 9126070"/>
              <a:gd name="connsiteX37" fmla="*/ 6322255 w 15253603"/>
              <a:gd name="connsiteY37" fmla="*/ 1289135 h 9126070"/>
              <a:gd name="connsiteX38" fmla="*/ 7024005 w 15253603"/>
              <a:gd name="connsiteY38" fmla="*/ 1246605 h 9126070"/>
              <a:gd name="connsiteX39" fmla="*/ 7651325 w 15253603"/>
              <a:gd name="connsiteY39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821446 w 15253603"/>
              <a:gd name="connsiteY13" fmla="*/ 6477824 h 9126070"/>
              <a:gd name="connsiteX14" fmla="*/ 7566265 w 15253603"/>
              <a:gd name="connsiteY14" fmla="*/ 6584149 h 9126070"/>
              <a:gd name="connsiteX15" fmla="*/ 7576896 w 15253603"/>
              <a:gd name="connsiteY15" fmla="*/ 8338520 h 9126070"/>
              <a:gd name="connsiteX16" fmla="*/ 15253603 w 15253603"/>
              <a:gd name="connsiteY16" fmla="*/ 8444847 h 9126070"/>
              <a:gd name="connsiteX17" fmla="*/ 15009055 w 15253603"/>
              <a:gd name="connsiteY17" fmla="*/ 576755 h 9126070"/>
              <a:gd name="connsiteX18" fmla="*/ 1016608 w 15253603"/>
              <a:gd name="connsiteY18" fmla="*/ 598019 h 9126070"/>
              <a:gd name="connsiteX19" fmla="*/ 1091036 w 15253603"/>
              <a:gd name="connsiteY19" fmla="*/ 8402317 h 9126070"/>
              <a:gd name="connsiteX20" fmla="*/ 7576898 w 15253603"/>
              <a:gd name="connsiteY20" fmla="*/ 8614968 h 9126070"/>
              <a:gd name="connsiteX21" fmla="*/ 7587530 w 15253603"/>
              <a:gd name="connsiteY21" fmla="*/ 6552252 h 9126070"/>
              <a:gd name="connsiteX22" fmla="*/ 7172860 w 15253603"/>
              <a:gd name="connsiteY22" fmla="*/ 6647944 h 9126070"/>
              <a:gd name="connsiteX23" fmla="*/ 6694394 w 15253603"/>
              <a:gd name="connsiteY23" fmla="*/ 6679842 h 9126070"/>
              <a:gd name="connsiteX24" fmla="*/ 6364786 w 15253603"/>
              <a:gd name="connsiteY24" fmla="*/ 6647944 h 9126070"/>
              <a:gd name="connsiteX25" fmla="*/ 6035175 w 15253603"/>
              <a:gd name="connsiteY25" fmla="*/ 6562884 h 9126070"/>
              <a:gd name="connsiteX26" fmla="*/ 5418487 w 15253603"/>
              <a:gd name="connsiteY26" fmla="*/ 6307702 h 9126070"/>
              <a:gd name="connsiteX27" fmla="*/ 5056981 w 15253603"/>
              <a:gd name="connsiteY27" fmla="*/ 6041889 h 9126070"/>
              <a:gd name="connsiteX28" fmla="*/ 4738004 w 15253603"/>
              <a:gd name="connsiteY28" fmla="*/ 5733544 h 9126070"/>
              <a:gd name="connsiteX29" fmla="*/ 4323334 w 15253603"/>
              <a:gd name="connsiteY29" fmla="*/ 5106223 h 9126070"/>
              <a:gd name="connsiteX30" fmla="*/ 4100051 w 15253603"/>
              <a:gd name="connsiteY30" fmla="*/ 4404474 h 9126070"/>
              <a:gd name="connsiteX31" fmla="*/ 4089418 w 15253603"/>
              <a:gd name="connsiteY31" fmla="*/ 3660196 h 9126070"/>
              <a:gd name="connsiteX32" fmla="*/ 4217009 w 15253603"/>
              <a:gd name="connsiteY32" fmla="*/ 3096671 h 9126070"/>
              <a:gd name="connsiteX33" fmla="*/ 4472190 w 15253603"/>
              <a:gd name="connsiteY33" fmla="*/ 2522511 h 9126070"/>
              <a:gd name="connsiteX34" fmla="*/ 4791167 w 15253603"/>
              <a:gd name="connsiteY34" fmla="*/ 2107842 h 9126070"/>
              <a:gd name="connsiteX35" fmla="*/ 5078246 w 15253603"/>
              <a:gd name="connsiteY35" fmla="*/ 1863293 h 9126070"/>
              <a:gd name="connsiteX36" fmla="*/ 5492915 w 15253603"/>
              <a:gd name="connsiteY36" fmla="*/ 1576215 h 9126070"/>
              <a:gd name="connsiteX37" fmla="*/ 5907586 w 15253603"/>
              <a:gd name="connsiteY37" fmla="*/ 1384828 h 9126070"/>
              <a:gd name="connsiteX38" fmla="*/ 6322255 w 15253603"/>
              <a:gd name="connsiteY38" fmla="*/ 1289135 h 9126070"/>
              <a:gd name="connsiteX39" fmla="*/ 7024005 w 15253603"/>
              <a:gd name="connsiteY39" fmla="*/ 1246605 h 9126070"/>
              <a:gd name="connsiteX40" fmla="*/ 7651325 w 15253603"/>
              <a:gd name="connsiteY40" fmla="*/ 1374196 h 9126070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353613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789548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53860 w 15253603"/>
              <a:gd name="connsiteY22" fmla="*/ 67486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349072 w 15253603"/>
              <a:gd name="connsiteY22" fmla="*/ 6829585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253603" h="9101599">
                <a:moveTo>
                  <a:pt x="7651325" y="1374196"/>
                </a:moveTo>
                <a:lnTo>
                  <a:pt x="8087260" y="1523051"/>
                </a:lnTo>
                <a:lnTo>
                  <a:pt x="8395604" y="1735703"/>
                </a:lnTo>
                <a:lnTo>
                  <a:pt x="8820907" y="2118475"/>
                </a:lnTo>
                <a:lnTo>
                  <a:pt x="9193046" y="2575675"/>
                </a:lnTo>
                <a:lnTo>
                  <a:pt x="9363167" y="2969079"/>
                </a:lnTo>
                <a:lnTo>
                  <a:pt x="9469493" y="3245526"/>
                </a:lnTo>
                <a:lnTo>
                  <a:pt x="9554553" y="3915377"/>
                </a:lnTo>
                <a:lnTo>
                  <a:pt x="9522656" y="4478902"/>
                </a:lnTo>
                <a:lnTo>
                  <a:pt x="9384432" y="4978633"/>
                </a:lnTo>
                <a:lnTo>
                  <a:pt x="8959130" y="5691014"/>
                </a:lnTo>
                <a:lnTo>
                  <a:pt x="8491297" y="6095051"/>
                </a:lnTo>
                <a:lnTo>
                  <a:pt x="8289279" y="6265172"/>
                </a:lnTo>
                <a:lnTo>
                  <a:pt x="7821446" y="6477824"/>
                </a:lnTo>
                <a:lnTo>
                  <a:pt x="7580553" y="6584149"/>
                </a:lnTo>
                <a:cubicBezTo>
                  <a:pt x="7584097" y="7168939"/>
                  <a:pt x="7573352" y="7753730"/>
                  <a:pt x="7576896" y="8338520"/>
                </a:cubicBezTo>
                <a:lnTo>
                  <a:pt x="15253603" y="8444847"/>
                </a:lnTo>
                <a:lnTo>
                  <a:pt x="15009055" y="576755"/>
                </a:lnTo>
                <a:cubicBezTo>
                  <a:pt x="14968297" y="-731050"/>
                  <a:pt x="1016608" y="593589"/>
                  <a:pt x="1016608" y="598019"/>
                </a:cubicBezTo>
                <a:cubicBezTo>
                  <a:pt x="-1303062" y="1902279"/>
                  <a:pt x="1069771" y="7075019"/>
                  <a:pt x="1091036" y="8402317"/>
                </a:cubicBezTo>
                <a:cubicBezTo>
                  <a:pt x="1112301" y="9729615"/>
                  <a:pt x="6495921" y="8792177"/>
                  <a:pt x="7576898" y="8614968"/>
                </a:cubicBezTo>
                <a:cubicBezTo>
                  <a:pt x="7576898" y="8189666"/>
                  <a:pt x="7576897" y="7817526"/>
                  <a:pt x="7576897" y="7392224"/>
                </a:cubicBezTo>
                <a:cubicBezTo>
                  <a:pt x="7580331" y="7174515"/>
                  <a:pt x="7569476" y="7080632"/>
                  <a:pt x="7572910" y="6862923"/>
                </a:cubicBezTo>
                <a:lnTo>
                  <a:pt x="7587530" y="6552252"/>
                </a:lnTo>
                <a:lnTo>
                  <a:pt x="7172860" y="6647944"/>
                </a:lnTo>
                <a:lnTo>
                  <a:pt x="6694394" y="6679842"/>
                </a:lnTo>
                <a:cubicBezTo>
                  <a:pt x="6584525" y="6662121"/>
                  <a:pt x="6474655" y="6665665"/>
                  <a:pt x="6364786" y="6647944"/>
                </a:cubicBezTo>
                <a:lnTo>
                  <a:pt x="6035175" y="6562884"/>
                </a:lnTo>
                <a:lnTo>
                  <a:pt x="5418487" y="6307702"/>
                </a:lnTo>
                <a:cubicBezTo>
                  <a:pt x="5308618" y="6208465"/>
                  <a:pt x="5166850" y="6141126"/>
                  <a:pt x="5056981" y="6041889"/>
                </a:cubicBezTo>
                <a:lnTo>
                  <a:pt x="4738004" y="5733544"/>
                </a:lnTo>
                <a:lnTo>
                  <a:pt x="4323334" y="5106223"/>
                </a:lnTo>
                <a:lnTo>
                  <a:pt x="4100051" y="4404474"/>
                </a:lnTo>
                <a:lnTo>
                  <a:pt x="4089418" y="3660196"/>
                </a:lnTo>
                <a:lnTo>
                  <a:pt x="4217009" y="3096671"/>
                </a:lnTo>
                <a:lnTo>
                  <a:pt x="4472190" y="2522511"/>
                </a:lnTo>
                <a:cubicBezTo>
                  <a:pt x="4589148" y="2391376"/>
                  <a:pt x="4674209" y="2238977"/>
                  <a:pt x="4791167" y="2107842"/>
                </a:cubicBezTo>
                <a:lnTo>
                  <a:pt x="5078246" y="1863293"/>
                </a:lnTo>
                <a:lnTo>
                  <a:pt x="5492915" y="1576215"/>
                </a:lnTo>
                <a:cubicBezTo>
                  <a:pt x="5645315" y="1523052"/>
                  <a:pt x="5755186" y="1437991"/>
                  <a:pt x="5907586" y="1384828"/>
                </a:cubicBezTo>
                <a:lnTo>
                  <a:pt x="6322255" y="1289135"/>
                </a:lnTo>
                <a:lnTo>
                  <a:pt x="7024005" y="1246605"/>
                </a:lnTo>
                <a:lnTo>
                  <a:pt x="7651325" y="1374196"/>
                </a:lnTo>
                <a:close/>
              </a:path>
            </a:pathLst>
          </a:custGeom>
          <a:solidFill>
            <a:schemeClr val="bg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A98D1EF-D2C8-4CF6-A29C-2CEDCC06B2FF}"/>
              </a:ext>
            </a:extLst>
          </p:cNvPr>
          <p:cNvSpPr/>
          <p:nvPr/>
        </p:nvSpPr>
        <p:spPr>
          <a:xfrm>
            <a:off x="4671236" y="2685895"/>
            <a:ext cx="1314894" cy="1308572"/>
          </a:xfrm>
          <a:prstGeom prst="ellipse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01D876-E872-4229-B72A-162CACEF98F7}"/>
              </a:ext>
            </a:extLst>
          </p:cNvPr>
          <p:cNvSpPr txBox="1"/>
          <p:nvPr/>
        </p:nvSpPr>
        <p:spPr>
          <a:xfrm>
            <a:off x="6494941" y="2874111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124,000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188C4E-4D58-433A-9480-7A109457A64D}"/>
              </a:ext>
            </a:extLst>
          </p:cNvPr>
          <p:cNvSpPr txBox="1"/>
          <p:nvPr/>
        </p:nvSpPr>
        <p:spPr>
          <a:xfrm>
            <a:off x="4647091" y="2874111"/>
            <a:ext cx="197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165,000</a:t>
            </a:r>
          </a:p>
        </p:txBody>
      </p:sp>
    </p:spTree>
    <p:extLst>
      <p:ext uri="{BB962C8B-B14F-4D97-AF65-F5344CB8AC3E}">
        <p14:creationId xmlns:p14="http://schemas.microsoft.com/office/powerpoint/2010/main" val="24402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FC951-2FA9-4E94-B0A5-8D1E5655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-1"/>
            <a:ext cx="15041710" cy="77324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F81C3B6-B89D-4575-AF49-4CA7A658CEDB}"/>
              </a:ext>
            </a:extLst>
          </p:cNvPr>
          <p:cNvSpPr/>
          <p:nvPr/>
        </p:nvSpPr>
        <p:spPr>
          <a:xfrm>
            <a:off x="2870790" y="636623"/>
            <a:ext cx="5433238" cy="5407116"/>
          </a:xfrm>
          <a:prstGeom prst="ellipse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2F6DD0D-46EC-485E-A64C-C2FB4E72438F}"/>
              </a:ext>
            </a:extLst>
          </p:cNvPr>
          <p:cNvSpPr/>
          <p:nvPr/>
        </p:nvSpPr>
        <p:spPr>
          <a:xfrm>
            <a:off x="-1229260" y="-619285"/>
            <a:ext cx="15253603" cy="9101599"/>
          </a:xfrm>
          <a:custGeom>
            <a:avLst/>
            <a:gdLst>
              <a:gd name="connsiteX0" fmla="*/ 552893 w 2456121"/>
              <a:gd name="connsiteY0" fmla="*/ 0 h 5390707"/>
              <a:gd name="connsiteX1" fmla="*/ 1297172 w 2456121"/>
              <a:gd name="connsiteY1" fmla="*/ 361507 h 5390707"/>
              <a:gd name="connsiteX2" fmla="*/ 1722475 w 2456121"/>
              <a:gd name="connsiteY2" fmla="*/ 744279 h 5390707"/>
              <a:gd name="connsiteX3" fmla="*/ 2094614 w 2456121"/>
              <a:gd name="connsiteY3" fmla="*/ 1201479 h 5390707"/>
              <a:gd name="connsiteX4" fmla="*/ 2264735 w 2456121"/>
              <a:gd name="connsiteY4" fmla="*/ 1594883 h 5390707"/>
              <a:gd name="connsiteX5" fmla="*/ 2371061 w 2456121"/>
              <a:gd name="connsiteY5" fmla="*/ 1871330 h 5390707"/>
              <a:gd name="connsiteX6" fmla="*/ 2456121 w 2456121"/>
              <a:gd name="connsiteY6" fmla="*/ 2541181 h 5390707"/>
              <a:gd name="connsiteX7" fmla="*/ 2286000 w 2456121"/>
              <a:gd name="connsiteY7" fmla="*/ 3604437 h 5390707"/>
              <a:gd name="connsiteX8" fmla="*/ 1860698 w 2456121"/>
              <a:gd name="connsiteY8" fmla="*/ 4316818 h 5390707"/>
              <a:gd name="connsiteX9" fmla="*/ 1392865 w 2456121"/>
              <a:gd name="connsiteY9" fmla="*/ 4720855 h 5390707"/>
              <a:gd name="connsiteX10" fmla="*/ 1190847 w 2456121"/>
              <a:gd name="connsiteY10" fmla="*/ 4890976 h 5390707"/>
              <a:gd name="connsiteX11" fmla="*/ 467833 w 2456121"/>
              <a:gd name="connsiteY11" fmla="*/ 5209953 h 5390707"/>
              <a:gd name="connsiteX12" fmla="*/ 0 w 2456121"/>
              <a:gd name="connsiteY12" fmla="*/ 5390707 h 5390707"/>
              <a:gd name="connsiteX0" fmla="*/ 552893 w 2456121"/>
              <a:gd name="connsiteY0" fmla="*/ 0 h 5305647"/>
              <a:gd name="connsiteX1" fmla="*/ 1297172 w 2456121"/>
              <a:gd name="connsiteY1" fmla="*/ 361507 h 5305647"/>
              <a:gd name="connsiteX2" fmla="*/ 1722475 w 2456121"/>
              <a:gd name="connsiteY2" fmla="*/ 744279 h 5305647"/>
              <a:gd name="connsiteX3" fmla="*/ 2094614 w 2456121"/>
              <a:gd name="connsiteY3" fmla="*/ 1201479 h 5305647"/>
              <a:gd name="connsiteX4" fmla="*/ 2264735 w 2456121"/>
              <a:gd name="connsiteY4" fmla="*/ 1594883 h 5305647"/>
              <a:gd name="connsiteX5" fmla="*/ 2371061 w 2456121"/>
              <a:gd name="connsiteY5" fmla="*/ 1871330 h 5305647"/>
              <a:gd name="connsiteX6" fmla="*/ 2456121 w 2456121"/>
              <a:gd name="connsiteY6" fmla="*/ 2541181 h 5305647"/>
              <a:gd name="connsiteX7" fmla="*/ 2286000 w 2456121"/>
              <a:gd name="connsiteY7" fmla="*/ 3604437 h 5305647"/>
              <a:gd name="connsiteX8" fmla="*/ 1860698 w 2456121"/>
              <a:gd name="connsiteY8" fmla="*/ 4316818 h 5305647"/>
              <a:gd name="connsiteX9" fmla="*/ 1392865 w 2456121"/>
              <a:gd name="connsiteY9" fmla="*/ 4720855 h 5305647"/>
              <a:gd name="connsiteX10" fmla="*/ 1190847 w 2456121"/>
              <a:gd name="connsiteY10" fmla="*/ 4890976 h 5305647"/>
              <a:gd name="connsiteX11" fmla="*/ 467833 w 2456121"/>
              <a:gd name="connsiteY11" fmla="*/ 5209953 h 5305647"/>
              <a:gd name="connsiteX12" fmla="*/ 0 w 2456121"/>
              <a:gd name="connsiteY12" fmla="*/ 5305647 h 5305647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21265 w 1988288"/>
              <a:gd name="connsiteY12" fmla="*/ 7262038 h 7262038"/>
              <a:gd name="connsiteX0" fmla="*/ 85060 w 1988288"/>
              <a:gd name="connsiteY0" fmla="*/ 0 h 7262038"/>
              <a:gd name="connsiteX1" fmla="*/ 829339 w 1988288"/>
              <a:gd name="connsiteY1" fmla="*/ 361507 h 7262038"/>
              <a:gd name="connsiteX2" fmla="*/ 1254642 w 1988288"/>
              <a:gd name="connsiteY2" fmla="*/ 744279 h 7262038"/>
              <a:gd name="connsiteX3" fmla="*/ 1626781 w 1988288"/>
              <a:gd name="connsiteY3" fmla="*/ 1201479 h 7262038"/>
              <a:gd name="connsiteX4" fmla="*/ 1796902 w 1988288"/>
              <a:gd name="connsiteY4" fmla="*/ 1594883 h 7262038"/>
              <a:gd name="connsiteX5" fmla="*/ 1903228 w 1988288"/>
              <a:gd name="connsiteY5" fmla="*/ 1871330 h 7262038"/>
              <a:gd name="connsiteX6" fmla="*/ 1988288 w 1988288"/>
              <a:gd name="connsiteY6" fmla="*/ 2541181 h 7262038"/>
              <a:gd name="connsiteX7" fmla="*/ 1818167 w 1988288"/>
              <a:gd name="connsiteY7" fmla="*/ 3604437 h 7262038"/>
              <a:gd name="connsiteX8" fmla="*/ 1392865 w 1988288"/>
              <a:gd name="connsiteY8" fmla="*/ 4316818 h 7262038"/>
              <a:gd name="connsiteX9" fmla="*/ 925032 w 1988288"/>
              <a:gd name="connsiteY9" fmla="*/ 4720855 h 7262038"/>
              <a:gd name="connsiteX10" fmla="*/ 723014 w 1988288"/>
              <a:gd name="connsiteY10" fmla="*/ 4890976 h 7262038"/>
              <a:gd name="connsiteX11" fmla="*/ 0 w 1988288"/>
              <a:gd name="connsiteY11" fmla="*/ 5209953 h 7262038"/>
              <a:gd name="connsiteX12" fmla="*/ 10631 w 1988288"/>
              <a:gd name="connsiteY12" fmla="*/ 6964324 h 7262038"/>
              <a:gd name="connsiteX13" fmla="*/ 21265 w 1988288"/>
              <a:gd name="connsiteY13" fmla="*/ 7262038 h 7262038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793665 w 7793665"/>
              <a:gd name="connsiteY13" fmla="*/ 7081285 h 7081285"/>
              <a:gd name="connsiteX0" fmla="*/ 85060 w 7793665"/>
              <a:gd name="connsiteY0" fmla="*/ 0 h 7081285"/>
              <a:gd name="connsiteX1" fmla="*/ 829339 w 7793665"/>
              <a:gd name="connsiteY1" fmla="*/ 361507 h 7081285"/>
              <a:gd name="connsiteX2" fmla="*/ 1254642 w 7793665"/>
              <a:gd name="connsiteY2" fmla="*/ 744279 h 7081285"/>
              <a:gd name="connsiteX3" fmla="*/ 1626781 w 7793665"/>
              <a:gd name="connsiteY3" fmla="*/ 1201479 h 7081285"/>
              <a:gd name="connsiteX4" fmla="*/ 1796902 w 7793665"/>
              <a:gd name="connsiteY4" fmla="*/ 1594883 h 7081285"/>
              <a:gd name="connsiteX5" fmla="*/ 1903228 w 7793665"/>
              <a:gd name="connsiteY5" fmla="*/ 1871330 h 7081285"/>
              <a:gd name="connsiteX6" fmla="*/ 1988288 w 7793665"/>
              <a:gd name="connsiteY6" fmla="*/ 2541181 h 7081285"/>
              <a:gd name="connsiteX7" fmla="*/ 1818167 w 7793665"/>
              <a:gd name="connsiteY7" fmla="*/ 3604437 h 7081285"/>
              <a:gd name="connsiteX8" fmla="*/ 1392865 w 7793665"/>
              <a:gd name="connsiteY8" fmla="*/ 4316818 h 7081285"/>
              <a:gd name="connsiteX9" fmla="*/ 925032 w 7793665"/>
              <a:gd name="connsiteY9" fmla="*/ 4720855 h 7081285"/>
              <a:gd name="connsiteX10" fmla="*/ 723014 w 7793665"/>
              <a:gd name="connsiteY10" fmla="*/ 4890976 h 7081285"/>
              <a:gd name="connsiteX11" fmla="*/ 0 w 7793665"/>
              <a:gd name="connsiteY11" fmla="*/ 5209953 h 7081285"/>
              <a:gd name="connsiteX12" fmla="*/ 10631 w 7793665"/>
              <a:gd name="connsiteY12" fmla="*/ 6964324 h 7081285"/>
              <a:gd name="connsiteX13" fmla="*/ 7687338 w 7793665"/>
              <a:gd name="connsiteY13" fmla="*/ 7070651 h 7081285"/>
              <a:gd name="connsiteX14" fmla="*/ 7793665 w 7793665"/>
              <a:gd name="connsiteY14" fmla="*/ 7081285 h 7081285"/>
              <a:gd name="connsiteX0" fmla="*/ 85060 w 7687338"/>
              <a:gd name="connsiteY0" fmla="*/ 797441 h 7868092"/>
              <a:gd name="connsiteX1" fmla="*/ 829339 w 7687338"/>
              <a:gd name="connsiteY1" fmla="*/ 1158948 h 7868092"/>
              <a:gd name="connsiteX2" fmla="*/ 1254642 w 7687338"/>
              <a:gd name="connsiteY2" fmla="*/ 1541720 h 7868092"/>
              <a:gd name="connsiteX3" fmla="*/ 1626781 w 7687338"/>
              <a:gd name="connsiteY3" fmla="*/ 1998920 h 7868092"/>
              <a:gd name="connsiteX4" fmla="*/ 1796902 w 7687338"/>
              <a:gd name="connsiteY4" fmla="*/ 2392324 h 7868092"/>
              <a:gd name="connsiteX5" fmla="*/ 1903228 w 7687338"/>
              <a:gd name="connsiteY5" fmla="*/ 2668771 h 7868092"/>
              <a:gd name="connsiteX6" fmla="*/ 1988288 w 7687338"/>
              <a:gd name="connsiteY6" fmla="*/ 3338622 h 7868092"/>
              <a:gd name="connsiteX7" fmla="*/ 1818167 w 7687338"/>
              <a:gd name="connsiteY7" fmla="*/ 4401878 h 7868092"/>
              <a:gd name="connsiteX8" fmla="*/ 1392865 w 7687338"/>
              <a:gd name="connsiteY8" fmla="*/ 5114259 h 7868092"/>
              <a:gd name="connsiteX9" fmla="*/ 925032 w 7687338"/>
              <a:gd name="connsiteY9" fmla="*/ 5518296 h 7868092"/>
              <a:gd name="connsiteX10" fmla="*/ 723014 w 7687338"/>
              <a:gd name="connsiteY10" fmla="*/ 5688417 h 7868092"/>
              <a:gd name="connsiteX11" fmla="*/ 0 w 7687338"/>
              <a:gd name="connsiteY11" fmla="*/ 6007394 h 7868092"/>
              <a:gd name="connsiteX12" fmla="*/ 10631 w 7687338"/>
              <a:gd name="connsiteY12" fmla="*/ 7761765 h 7868092"/>
              <a:gd name="connsiteX13" fmla="*/ 7687338 w 7687338"/>
              <a:gd name="connsiteY13" fmla="*/ 7868092 h 7868092"/>
              <a:gd name="connsiteX14" fmla="*/ 7442790 w 7687338"/>
              <a:gd name="connsiteY14" fmla="*/ 0 h 7868092"/>
              <a:gd name="connsiteX0" fmla="*/ 85060 w 7687338"/>
              <a:gd name="connsiteY0" fmla="*/ 1374195 h 8444846"/>
              <a:gd name="connsiteX1" fmla="*/ 829339 w 7687338"/>
              <a:gd name="connsiteY1" fmla="*/ 1735702 h 8444846"/>
              <a:gd name="connsiteX2" fmla="*/ 1254642 w 7687338"/>
              <a:gd name="connsiteY2" fmla="*/ 2118474 h 8444846"/>
              <a:gd name="connsiteX3" fmla="*/ 1626781 w 7687338"/>
              <a:gd name="connsiteY3" fmla="*/ 2575674 h 8444846"/>
              <a:gd name="connsiteX4" fmla="*/ 1796902 w 7687338"/>
              <a:gd name="connsiteY4" fmla="*/ 2969078 h 8444846"/>
              <a:gd name="connsiteX5" fmla="*/ 1903228 w 7687338"/>
              <a:gd name="connsiteY5" fmla="*/ 3245525 h 8444846"/>
              <a:gd name="connsiteX6" fmla="*/ 1988288 w 7687338"/>
              <a:gd name="connsiteY6" fmla="*/ 3915376 h 8444846"/>
              <a:gd name="connsiteX7" fmla="*/ 1818167 w 7687338"/>
              <a:gd name="connsiteY7" fmla="*/ 4978632 h 8444846"/>
              <a:gd name="connsiteX8" fmla="*/ 1392865 w 7687338"/>
              <a:gd name="connsiteY8" fmla="*/ 5691013 h 8444846"/>
              <a:gd name="connsiteX9" fmla="*/ 925032 w 7687338"/>
              <a:gd name="connsiteY9" fmla="*/ 6095050 h 8444846"/>
              <a:gd name="connsiteX10" fmla="*/ 723014 w 7687338"/>
              <a:gd name="connsiteY10" fmla="*/ 6265171 h 8444846"/>
              <a:gd name="connsiteX11" fmla="*/ 0 w 7687338"/>
              <a:gd name="connsiteY11" fmla="*/ 6584148 h 8444846"/>
              <a:gd name="connsiteX12" fmla="*/ 10631 w 7687338"/>
              <a:gd name="connsiteY12" fmla="*/ 8338519 h 8444846"/>
              <a:gd name="connsiteX13" fmla="*/ 7687338 w 7687338"/>
              <a:gd name="connsiteY13" fmla="*/ 8444846 h 8444846"/>
              <a:gd name="connsiteX14" fmla="*/ 7442790 w 7687338"/>
              <a:gd name="connsiteY14" fmla="*/ 576754 h 8444846"/>
              <a:gd name="connsiteX15" fmla="*/ 7442789 w 7687338"/>
              <a:gd name="connsiteY15" fmla="*/ 598018 h 8444846"/>
              <a:gd name="connsiteX0" fmla="*/ 5635257 w 13237535"/>
              <a:gd name="connsiteY0" fmla="*/ 1417920 h 8488571"/>
              <a:gd name="connsiteX1" fmla="*/ 6379536 w 13237535"/>
              <a:gd name="connsiteY1" fmla="*/ 1779427 h 8488571"/>
              <a:gd name="connsiteX2" fmla="*/ 6804839 w 13237535"/>
              <a:gd name="connsiteY2" fmla="*/ 2162199 h 8488571"/>
              <a:gd name="connsiteX3" fmla="*/ 7176978 w 13237535"/>
              <a:gd name="connsiteY3" fmla="*/ 2619399 h 8488571"/>
              <a:gd name="connsiteX4" fmla="*/ 7347099 w 13237535"/>
              <a:gd name="connsiteY4" fmla="*/ 3012803 h 8488571"/>
              <a:gd name="connsiteX5" fmla="*/ 7453425 w 13237535"/>
              <a:gd name="connsiteY5" fmla="*/ 3289250 h 8488571"/>
              <a:gd name="connsiteX6" fmla="*/ 7538485 w 13237535"/>
              <a:gd name="connsiteY6" fmla="*/ 3959101 h 8488571"/>
              <a:gd name="connsiteX7" fmla="*/ 7368364 w 13237535"/>
              <a:gd name="connsiteY7" fmla="*/ 5022357 h 8488571"/>
              <a:gd name="connsiteX8" fmla="*/ 6943062 w 13237535"/>
              <a:gd name="connsiteY8" fmla="*/ 5734738 h 8488571"/>
              <a:gd name="connsiteX9" fmla="*/ 6475229 w 13237535"/>
              <a:gd name="connsiteY9" fmla="*/ 6138775 h 8488571"/>
              <a:gd name="connsiteX10" fmla="*/ 6273211 w 13237535"/>
              <a:gd name="connsiteY10" fmla="*/ 6308896 h 8488571"/>
              <a:gd name="connsiteX11" fmla="*/ 5550197 w 13237535"/>
              <a:gd name="connsiteY11" fmla="*/ 6627873 h 8488571"/>
              <a:gd name="connsiteX12" fmla="*/ 5560828 w 13237535"/>
              <a:gd name="connsiteY12" fmla="*/ 8382244 h 8488571"/>
              <a:gd name="connsiteX13" fmla="*/ 13237535 w 13237535"/>
              <a:gd name="connsiteY13" fmla="*/ 8488571 h 8488571"/>
              <a:gd name="connsiteX14" fmla="*/ 12992987 w 13237535"/>
              <a:gd name="connsiteY14" fmla="*/ 620479 h 8488571"/>
              <a:gd name="connsiteX15" fmla="*/ 0 w 13237535"/>
              <a:gd name="connsiteY15" fmla="*/ 482255 h 8488571"/>
              <a:gd name="connsiteX0" fmla="*/ 6634717 w 14236995"/>
              <a:gd name="connsiteY0" fmla="*/ 1374196 h 8444847"/>
              <a:gd name="connsiteX1" fmla="*/ 7378996 w 14236995"/>
              <a:gd name="connsiteY1" fmla="*/ 1735703 h 8444847"/>
              <a:gd name="connsiteX2" fmla="*/ 7804299 w 14236995"/>
              <a:gd name="connsiteY2" fmla="*/ 2118475 h 8444847"/>
              <a:gd name="connsiteX3" fmla="*/ 8176438 w 14236995"/>
              <a:gd name="connsiteY3" fmla="*/ 2575675 h 8444847"/>
              <a:gd name="connsiteX4" fmla="*/ 8346559 w 14236995"/>
              <a:gd name="connsiteY4" fmla="*/ 2969079 h 8444847"/>
              <a:gd name="connsiteX5" fmla="*/ 8452885 w 14236995"/>
              <a:gd name="connsiteY5" fmla="*/ 3245526 h 8444847"/>
              <a:gd name="connsiteX6" fmla="*/ 8537945 w 14236995"/>
              <a:gd name="connsiteY6" fmla="*/ 3915377 h 8444847"/>
              <a:gd name="connsiteX7" fmla="*/ 8367824 w 14236995"/>
              <a:gd name="connsiteY7" fmla="*/ 4978633 h 8444847"/>
              <a:gd name="connsiteX8" fmla="*/ 7942522 w 14236995"/>
              <a:gd name="connsiteY8" fmla="*/ 5691014 h 8444847"/>
              <a:gd name="connsiteX9" fmla="*/ 7474689 w 14236995"/>
              <a:gd name="connsiteY9" fmla="*/ 6095051 h 8444847"/>
              <a:gd name="connsiteX10" fmla="*/ 7272671 w 14236995"/>
              <a:gd name="connsiteY10" fmla="*/ 6265172 h 8444847"/>
              <a:gd name="connsiteX11" fmla="*/ 6549657 w 14236995"/>
              <a:gd name="connsiteY11" fmla="*/ 6584149 h 8444847"/>
              <a:gd name="connsiteX12" fmla="*/ 6560288 w 14236995"/>
              <a:gd name="connsiteY12" fmla="*/ 8338520 h 8444847"/>
              <a:gd name="connsiteX13" fmla="*/ 14236995 w 14236995"/>
              <a:gd name="connsiteY13" fmla="*/ 8444847 h 8444847"/>
              <a:gd name="connsiteX14" fmla="*/ 13992447 w 14236995"/>
              <a:gd name="connsiteY14" fmla="*/ 576755 h 8444847"/>
              <a:gd name="connsiteX15" fmla="*/ 0 w 14236995"/>
              <a:gd name="connsiteY15" fmla="*/ 598019 h 8444847"/>
              <a:gd name="connsiteX0" fmla="*/ 7683484 w 15285762"/>
              <a:gd name="connsiteY0" fmla="*/ 1374196 h 8444847"/>
              <a:gd name="connsiteX1" fmla="*/ 8427763 w 15285762"/>
              <a:gd name="connsiteY1" fmla="*/ 1735703 h 8444847"/>
              <a:gd name="connsiteX2" fmla="*/ 8853066 w 15285762"/>
              <a:gd name="connsiteY2" fmla="*/ 2118475 h 8444847"/>
              <a:gd name="connsiteX3" fmla="*/ 9225205 w 15285762"/>
              <a:gd name="connsiteY3" fmla="*/ 2575675 h 8444847"/>
              <a:gd name="connsiteX4" fmla="*/ 9395326 w 15285762"/>
              <a:gd name="connsiteY4" fmla="*/ 2969079 h 8444847"/>
              <a:gd name="connsiteX5" fmla="*/ 9501652 w 15285762"/>
              <a:gd name="connsiteY5" fmla="*/ 3245526 h 8444847"/>
              <a:gd name="connsiteX6" fmla="*/ 9586712 w 15285762"/>
              <a:gd name="connsiteY6" fmla="*/ 3915377 h 8444847"/>
              <a:gd name="connsiteX7" fmla="*/ 9416591 w 15285762"/>
              <a:gd name="connsiteY7" fmla="*/ 4978633 h 8444847"/>
              <a:gd name="connsiteX8" fmla="*/ 8991289 w 15285762"/>
              <a:gd name="connsiteY8" fmla="*/ 5691014 h 8444847"/>
              <a:gd name="connsiteX9" fmla="*/ 8523456 w 15285762"/>
              <a:gd name="connsiteY9" fmla="*/ 6095051 h 8444847"/>
              <a:gd name="connsiteX10" fmla="*/ 8321438 w 15285762"/>
              <a:gd name="connsiteY10" fmla="*/ 6265172 h 8444847"/>
              <a:gd name="connsiteX11" fmla="*/ 7598424 w 15285762"/>
              <a:gd name="connsiteY11" fmla="*/ 6584149 h 8444847"/>
              <a:gd name="connsiteX12" fmla="*/ 7609055 w 15285762"/>
              <a:gd name="connsiteY12" fmla="*/ 8338520 h 8444847"/>
              <a:gd name="connsiteX13" fmla="*/ 15285762 w 15285762"/>
              <a:gd name="connsiteY13" fmla="*/ 8444847 h 8444847"/>
              <a:gd name="connsiteX14" fmla="*/ 15041214 w 15285762"/>
              <a:gd name="connsiteY14" fmla="*/ 576755 h 8444847"/>
              <a:gd name="connsiteX15" fmla="*/ 1048767 w 15285762"/>
              <a:gd name="connsiteY15" fmla="*/ 598019 h 8444847"/>
              <a:gd name="connsiteX16" fmla="*/ 1006238 w 15285762"/>
              <a:gd name="connsiteY16" fmla="*/ 576755 h 8444847"/>
              <a:gd name="connsiteX0" fmla="*/ 7672379 w 15274657"/>
              <a:gd name="connsiteY0" fmla="*/ 1374196 h 8444847"/>
              <a:gd name="connsiteX1" fmla="*/ 8416658 w 15274657"/>
              <a:gd name="connsiteY1" fmla="*/ 1735703 h 8444847"/>
              <a:gd name="connsiteX2" fmla="*/ 8841961 w 15274657"/>
              <a:gd name="connsiteY2" fmla="*/ 2118475 h 8444847"/>
              <a:gd name="connsiteX3" fmla="*/ 9214100 w 15274657"/>
              <a:gd name="connsiteY3" fmla="*/ 2575675 h 8444847"/>
              <a:gd name="connsiteX4" fmla="*/ 9384221 w 15274657"/>
              <a:gd name="connsiteY4" fmla="*/ 2969079 h 8444847"/>
              <a:gd name="connsiteX5" fmla="*/ 9490547 w 15274657"/>
              <a:gd name="connsiteY5" fmla="*/ 3245526 h 8444847"/>
              <a:gd name="connsiteX6" fmla="*/ 9575607 w 15274657"/>
              <a:gd name="connsiteY6" fmla="*/ 3915377 h 8444847"/>
              <a:gd name="connsiteX7" fmla="*/ 9405486 w 15274657"/>
              <a:gd name="connsiteY7" fmla="*/ 4978633 h 8444847"/>
              <a:gd name="connsiteX8" fmla="*/ 8980184 w 15274657"/>
              <a:gd name="connsiteY8" fmla="*/ 5691014 h 8444847"/>
              <a:gd name="connsiteX9" fmla="*/ 8512351 w 15274657"/>
              <a:gd name="connsiteY9" fmla="*/ 6095051 h 8444847"/>
              <a:gd name="connsiteX10" fmla="*/ 8310333 w 15274657"/>
              <a:gd name="connsiteY10" fmla="*/ 6265172 h 8444847"/>
              <a:gd name="connsiteX11" fmla="*/ 7587319 w 15274657"/>
              <a:gd name="connsiteY11" fmla="*/ 6584149 h 8444847"/>
              <a:gd name="connsiteX12" fmla="*/ 7597950 w 15274657"/>
              <a:gd name="connsiteY12" fmla="*/ 8338520 h 8444847"/>
              <a:gd name="connsiteX13" fmla="*/ 15274657 w 15274657"/>
              <a:gd name="connsiteY13" fmla="*/ 8444847 h 8444847"/>
              <a:gd name="connsiteX14" fmla="*/ 15030109 w 15274657"/>
              <a:gd name="connsiteY14" fmla="*/ 576755 h 8444847"/>
              <a:gd name="connsiteX15" fmla="*/ 1037662 w 15274657"/>
              <a:gd name="connsiteY15" fmla="*/ 598019 h 8444847"/>
              <a:gd name="connsiteX16" fmla="*/ 1037663 w 15274657"/>
              <a:gd name="connsiteY16" fmla="*/ 8434215 h 8444847"/>
              <a:gd name="connsiteX0" fmla="*/ 7640404 w 15242682"/>
              <a:gd name="connsiteY0" fmla="*/ 1374196 h 8561806"/>
              <a:gd name="connsiteX1" fmla="*/ 8384683 w 15242682"/>
              <a:gd name="connsiteY1" fmla="*/ 1735703 h 8561806"/>
              <a:gd name="connsiteX2" fmla="*/ 8809986 w 15242682"/>
              <a:gd name="connsiteY2" fmla="*/ 2118475 h 8561806"/>
              <a:gd name="connsiteX3" fmla="*/ 9182125 w 15242682"/>
              <a:gd name="connsiteY3" fmla="*/ 2575675 h 8561806"/>
              <a:gd name="connsiteX4" fmla="*/ 9352246 w 15242682"/>
              <a:gd name="connsiteY4" fmla="*/ 2969079 h 8561806"/>
              <a:gd name="connsiteX5" fmla="*/ 9458572 w 15242682"/>
              <a:gd name="connsiteY5" fmla="*/ 3245526 h 8561806"/>
              <a:gd name="connsiteX6" fmla="*/ 9543632 w 15242682"/>
              <a:gd name="connsiteY6" fmla="*/ 3915377 h 8561806"/>
              <a:gd name="connsiteX7" fmla="*/ 9373511 w 15242682"/>
              <a:gd name="connsiteY7" fmla="*/ 4978633 h 8561806"/>
              <a:gd name="connsiteX8" fmla="*/ 8948209 w 15242682"/>
              <a:gd name="connsiteY8" fmla="*/ 5691014 h 8561806"/>
              <a:gd name="connsiteX9" fmla="*/ 8480376 w 15242682"/>
              <a:gd name="connsiteY9" fmla="*/ 6095051 h 8561806"/>
              <a:gd name="connsiteX10" fmla="*/ 8278358 w 15242682"/>
              <a:gd name="connsiteY10" fmla="*/ 6265172 h 8561806"/>
              <a:gd name="connsiteX11" fmla="*/ 7555344 w 15242682"/>
              <a:gd name="connsiteY11" fmla="*/ 6584149 h 8561806"/>
              <a:gd name="connsiteX12" fmla="*/ 7565975 w 15242682"/>
              <a:gd name="connsiteY12" fmla="*/ 8338520 h 8561806"/>
              <a:gd name="connsiteX13" fmla="*/ 15242682 w 15242682"/>
              <a:gd name="connsiteY13" fmla="*/ 8444847 h 8561806"/>
              <a:gd name="connsiteX14" fmla="*/ 14998134 w 15242682"/>
              <a:gd name="connsiteY14" fmla="*/ 576755 h 8561806"/>
              <a:gd name="connsiteX15" fmla="*/ 1005687 w 15242682"/>
              <a:gd name="connsiteY15" fmla="*/ 598019 h 8561806"/>
              <a:gd name="connsiteX16" fmla="*/ 1133279 w 15242682"/>
              <a:gd name="connsiteY16" fmla="*/ 8561805 h 8561806"/>
              <a:gd name="connsiteX0" fmla="*/ 7651325 w 15253603"/>
              <a:gd name="connsiteY0" fmla="*/ 1374196 h 9029990"/>
              <a:gd name="connsiteX1" fmla="*/ 8395604 w 15253603"/>
              <a:gd name="connsiteY1" fmla="*/ 1735703 h 9029990"/>
              <a:gd name="connsiteX2" fmla="*/ 8820907 w 15253603"/>
              <a:gd name="connsiteY2" fmla="*/ 2118475 h 9029990"/>
              <a:gd name="connsiteX3" fmla="*/ 9193046 w 15253603"/>
              <a:gd name="connsiteY3" fmla="*/ 2575675 h 9029990"/>
              <a:gd name="connsiteX4" fmla="*/ 9363167 w 15253603"/>
              <a:gd name="connsiteY4" fmla="*/ 2969079 h 9029990"/>
              <a:gd name="connsiteX5" fmla="*/ 9469493 w 15253603"/>
              <a:gd name="connsiteY5" fmla="*/ 3245526 h 9029990"/>
              <a:gd name="connsiteX6" fmla="*/ 9554553 w 15253603"/>
              <a:gd name="connsiteY6" fmla="*/ 3915377 h 9029990"/>
              <a:gd name="connsiteX7" fmla="*/ 9384432 w 15253603"/>
              <a:gd name="connsiteY7" fmla="*/ 4978633 h 9029990"/>
              <a:gd name="connsiteX8" fmla="*/ 8959130 w 15253603"/>
              <a:gd name="connsiteY8" fmla="*/ 5691014 h 9029990"/>
              <a:gd name="connsiteX9" fmla="*/ 8491297 w 15253603"/>
              <a:gd name="connsiteY9" fmla="*/ 6095051 h 9029990"/>
              <a:gd name="connsiteX10" fmla="*/ 8289279 w 15253603"/>
              <a:gd name="connsiteY10" fmla="*/ 6265172 h 9029990"/>
              <a:gd name="connsiteX11" fmla="*/ 7566265 w 15253603"/>
              <a:gd name="connsiteY11" fmla="*/ 6584149 h 9029990"/>
              <a:gd name="connsiteX12" fmla="*/ 7576896 w 15253603"/>
              <a:gd name="connsiteY12" fmla="*/ 8338520 h 9029990"/>
              <a:gd name="connsiteX13" fmla="*/ 15253603 w 15253603"/>
              <a:gd name="connsiteY13" fmla="*/ 8444847 h 9029990"/>
              <a:gd name="connsiteX14" fmla="*/ 15009055 w 15253603"/>
              <a:gd name="connsiteY14" fmla="*/ 576755 h 9029990"/>
              <a:gd name="connsiteX15" fmla="*/ 1016608 w 15253603"/>
              <a:gd name="connsiteY15" fmla="*/ 598019 h 9029990"/>
              <a:gd name="connsiteX16" fmla="*/ 1091036 w 15253603"/>
              <a:gd name="connsiteY16" fmla="*/ 8402317 h 9029990"/>
              <a:gd name="connsiteX17" fmla="*/ 1144200 w 15253603"/>
              <a:gd name="connsiteY17" fmla="*/ 8561805 h 9029990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91837 w 15253603"/>
              <a:gd name="connsiteY18" fmla="*/ 8561805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036294"/>
              <a:gd name="connsiteX1" fmla="*/ 8395604 w 15253603"/>
              <a:gd name="connsiteY1" fmla="*/ 1735703 h 9036294"/>
              <a:gd name="connsiteX2" fmla="*/ 8820907 w 15253603"/>
              <a:gd name="connsiteY2" fmla="*/ 2118475 h 9036294"/>
              <a:gd name="connsiteX3" fmla="*/ 9193046 w 15253603"/>
              <a:gd name="connsiteY3" fmla="*/ 2575675 h 9036294"/>
              <a:gd name="connsiteX4" fmla="*/ 9363167 w 15253603"/>
              <a:gd name="connsiteY4" fmla="*/ 2969079 h 9036294"/>
              <a:gd name="connsiteX5" fmla="*/ 9469493 w 15253603"/>
              <a:gd name="connsiteY5" fmla="*/ 3245526 h 9036294"/>
              <a:gd name="connsiteX6" fmla="*/ 9554553 w 15253603"/>
              <a:gd name="connsiteY6" fmla="*/ 3915377 h 9036294"/>
              <a:gd name="connsiteX7" fmla="*/ 9384432 w 15253603"/>
              <a:gd name="connsiteY7" fmla="*/ 4978633 h 9036294"/>
              <a:gd name="connsiteX8" fmla="*/ 8959130 w 15253603"/>
              <a:gd name="connsiteY8" fmla="*/ 5691014 h 9036294"/>
              <a:gd name="connsiteX9" fmla="*/ 8491297 w 15253603"/>
              <a:gd name="connsiteY9" fmla="*/ 6095051 h 9036294"/>
              <a:gd name="connsiteX10" fmla="*/ 8289279 w 15253603"/>
              <a:gd name="connsiteY10" fmla="*/ 6265172 h 9036294"/>
              <a:gd name="connsiteX11" fmla="*/ 7566265 w 15253603"/>
              <a:gd name="connsiteY11" fmla="*/ 6584149 h 9036294"/>
              <a:gd name="connsiteX12" fmla="*/ 7576896 w 15253603"/>
              <a:gd name="connsiteY12" fmla="*/ 8338520 h 9036294"/>
              <a:gd name="connsiteX13" fmla="*/ 15253603 w 15253603"/>
              <a:gd name="connsiteY13" fmla="*/ 8444847 h 9036294"/>
              <a:gd name="connsiteX14" fmla="*/ 15009055 w 15253603"/>
              <a:gd name="connsiteY14" fmla="*/ 576755 h 9036294"/>
              <a:gd name="connsiteX15" fmla="*/ 1016608 w 15253603"/>
              <a:gd name="connsiteY15" fmla="*/ 598019 h 9036294"/>
              <a:gd name="connsiteX16" fmla="*/ 1091036 w 15253603"/>
              <a:gd name="connsiteY16" fmla="*/ 8402317 h 9036294"/>
              <a:gd name="connsiteX17" fmla="*/ 7481205 w 15253603"/>
              <a:gd name="connsiteY17" fmla="*/ 8583070 h 9036294"/>
              <a:gd name="connsiteX18" fmla="*/ 7449307 w 15253603"/>
              <a:gd name="connsiteY18" fmla="*/ 6594782 h 9036294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7449307 w 15253603"/>
              <a:gd name="connsiteY19" fmla="*/ 6594782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839331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651325 w 15253603"/>
              <a:gd name="connsiteY2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545000 w 15253603"/>
              <a:gd name="connsiteY20" fmla="*/ 1969619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7024005 w 15253603"/>
              <a:gd name="connsiteY20" fmla="*/ 1246605 h 9114440"/>
              <a:gd name="connsiteX21" fmla="*/ 7651325 w 15253603"/>
              <a:gd name="connsiteY2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970841 w 15253603"/>
              <a:gd name="connsiteY20" fmla="*/ 1671907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22255 w 15253603"/>
              <a:gd name="connsiteY20" fmla="*/ 1289135 h 9114440"/>
              <a:gd name="connsiteX21" fmla="*/ 7024005 w 15253603"/>
              <a:gd name="connsiteY21" fmla="*/ 1246605 h 9114440"/>
              <a:gd name="connsiteX22" fmla="*/ 7651325 w 15253603"/>
              <a:gd name="connsiteY2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343520 w 15253603"/>
              <a:gd name="connsiteY20" fmla="*/ 1810131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92915 w 15253603"/>
              <a:gd name="connsiteY20" fmla="*/ 1576215 h 9114440"/>
              <a:gd name="connsiteX21" fmla="*/ 6322255 w 15253603"/>
              <a:gd name="connsiteY21" fmla="*/ 1289135 h 9114440"/>
              <a:gd name="connsiteX22" fmla="*/ 7024005 w 15253603"/>
              <a:gd name="connsiteY22" fmla="*/ 1246605 h 9114440"/>
              <a:gd name="connsiteX23" fmla="*/ 7651325 w 15253603"/>
              <a:gd name="connsiteY2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88609 w 15253603"/>
              <a:gd name="connsiteY20" fmla="*/ 2012149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078246 w 15253603"/>
              <a:gd name="connsiteY20" fmla="*/ 1863293 h 9114440"/>
              <a:gd name="connsiteX21" fmla="*/ 5492915 w 15253603"/>
              <a:gd name="connsiteY21" fmla="*/ 1576215 h 9114440"/>
              <a:gd name="connsiteX22" fmla="*/ 6322255 w 15253603"/>
              <a:gd name="connsiteY22" fmla="*/ 1289135 h 9114440"/>
              <a:gd name="connsiteX23" fmla="*/ 7024005 w 15253603"/>
              <a:gd name="connsiteY23" fmla="*/ 1246605 h 9114440"/>
              <a:gd name="connsiteX24" fmla="*/ 7651325 w 15253603"/>
              <a:gd name="connsiteY24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290897 w 15253603"/>
              <a:gd name="connsiteY20" fmla="*/ 2565042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472190 w 15253603"/>
              <a:gd name="connsiteY20" fmla="*/ 2522511 h 9114440"/>
              <a:gd name="connsiteX21" fmla="*/ 5078246 w 15253603"/>
              <a:gd name="connsiteY21" fmla="*/ 1863293 h 9114440"/>
              <a:gd name="connsiteX22" fmla="*/ 5492915 w 15253603"/>
              <a:gd name="connsiteY22" fmla="*/ 1576215 h 9114440"/>
              <a:gd name="connsiteX23" fmla="*/ 6322255 w 15253603"/>
              <a:gd name="connsiteY23" fmla="*/ 1289135 h 9114440"/>
              <a:gd name="connsiteX24" fmla="*/ 7024005 w 15253603"/>
              <a:gd name="connsiteY24" fmla="*/ 1246605 h 9114440"/>
              <a:gd name="connsiteX25" fmla="*/ 7651325 w 15253603"/>
              <a:gd name="connsiteY25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97493 w 15253603"/>
              <a:gd name="connsiteY20" fmla="*/ 3319954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217009 w 15253603"/>
              <a:gd name="connsiteY20" fmla="*/ 3096671 h 9114440"/>
              <a:gd name="connsiteX21" fmla="*/ 4472190 w 15253603"/>
              <a:gd name="connsiteY21" fmla="*/ 2522511 h 9114440"/>
              <a:gd name="connsiteX22" fmla="*/ 5078246 w 15253603"/>
              <a:gd name="connsiteY22" fmla="*/ 1863293 h 9114440"/>
              <a:gd name="connsiteX23" fmla="*/ 5492915 w 15253603"/>
              <a:gd name="connsiteY23" fmla="*/ 1576215 h 9114440"/>
              <a:gd name="connsiteX24" fmla="*/ 6322255 w 15253603"/>
              <a:gd name="connsiteY24" fmla="*/ 1289135 h 9114440"/>
              <a:gd name="connsiteX25" fmla="*/ 7024005 w 15253603"/>
              <a:gd name="connsiteY25" fmla="*/ 1246605 h 9114440"/>
              <a:gd name="connsiteX26" fmla="*/ 7651325 w 15253603"/>
              <a:gd name="connsiteY26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12432 w 15253603"/>
              <a:gd name="connsiteY20" fmla="*/ 3968540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10683 w 15253603"/>
              <a:gd name="connsiteY20" fmla="*/ 3660196 h 9114440"/>
              <a:gd name="connsiteX21" fmla="*/ 4217009 w 15253603"/>
              <a:gd name="connsiteY21" fmla="*/ 3096671 h 9114440"/>
              <a:gd name="connsiteX22" fmla="*/ 4472190 w 15253603"/>
              <a:gd name="connsiteY22" fmla="*/ 2522511 h 9114440"/>
              <a:gd name="connsiteX23" fmla="*/ 5078246 w 15253603"/>
              <a:gd name="connsiteY23" fmla="*/ 1863293 h 9114440"/>
              <a:gd name="connsiteX24" fmla="*/ 5492915 w 15253603"/>
              <a:gd name="connsiteY24" fmla="*/ 1576215 h 9114440"/>
              <a:gd name="connsiteX25" fmla="*/ 6322255 w 15253603"/>
              <a:gd name="connsiteY25" fmla="*/ 1289135 h 9114440"/>
              <a:gd name="connsiteX26" fmla="*/ 7024005 w 15253603"/>
              <a:gd name="connsiteY26" fmla="*/ 1246605 h 9114440"/>
              <a:gd name="connsiteX27" fmla="*/ 7651325 w 15253603"/>
              <a:gd name="connsiteY27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578516 w 15253603"/>
              <a:gd name="connsiteY20" fmla="*/ 4266251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100051 w 15253603"/>
              <a:gd name="connsiteY20" fmla="*/ 4404474 h 9114440"/>
              <a:gd name="connsiteX21" fmla="*/ 4110683 w 15253603"/>
              <a:gd name="connsiteY21" fmla="*/ 3660196 h 9114440"/>
              <a:gd name="connsiteX22" fmla="*/ 4217009 w 15253603"/>
              <a:gd name="connsiteY22" fmla="*/ 3096671 h 9114440"/>
              <a:gd name="connsiteX23" fmla="*/ 4472190 w 15253603"/>
              <a:gd name="connsiteY23" fmla="*/ 2522511 h 9114440"/>
              <a:gd name="connsiteX24" fmla="*/ 5078246 w 15253603"/>
              <a:gd name="connsiteY24" fmla="*/ 1863293 h 9114440"/>
              <a:gd name="connsiteX25" fmla="*/ 5492915 w 15253603"/>
              <a:gd name="connsiteY25" fmla="*/ 1576215 h 9114440"/>
              <a:gd name="connsiteX26" fmla="*/ 6322255 w 15253603"/>
              <a:gd name="connsiteY26" fmla="*/ 1289135 h 9114440"/>
              <a:gd name="connsiteX27" fmla="*/ 7024005 w 15253603"/>
              <a:gd name="connsiteY27" fmla="*/ 1246605 h 9114440"/>
              <a:gd name="connsiteX28" fmla="*/ 7651325 w 15253603"/>
              <a:gd name="connsiteY28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642311 w 15253603"/>
              <a:gd name="connsiteY20" fmla="*/ 4872307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323334 w 15253603"/>
              <a:gd name="connsiteY20" fmla="*/ 5106223 h 9114440"/>
              <a:gd name="connsiteX21" fmla="*/ 4100051 w 15253603"/>
              <a:gd name="connsiteY21" fmla="*/ 4404474 h 9114440"/>
              <a:gd name="connsiteX22" fmla="*/ 4110683 w 15253603"/>
              <a:gd name="connsiteY22" fmla="*/ 3660196 h 9114440"/>
              <a:gd name="connsiteX23" fmla="*/ 4217009 w 15253603"/>
              <a:gd name="connsiteY23" fmla="*/ 3096671 h 9114440"/>
              <a:gd name="connsiteX24" fmla="*/ 4472190 w 15253603"/>
              <a:gd name="connsiteY24" fmla="*/ 2522511 h 9114440"/>
              <a:gd name="connsiteX25" fmla="*/ 5078246 w 15253603"/>
              <a:gd name="connsiteY25" fmla="*/ 1863293 h 9114440"/>
              <a:gd name="connsiteX26" fmla="*/ 5492915 w 15253603"/>
              <a:gd name="connsiteY26" fmla="*/ 1576215 h 9114440"/>
              <a:gd name="connsiteX27" fmla="*/ 6322255 w 15253603"/>
              <a:gd name="connsiteY27" fmla="*/ 1289135 h 9114440"/>
              <a:gd name="connsiteX28" fmla="*/ 7024005 w 15253603"/>
              <a:gd name="connsiteY28" fmla="*/ 1246605 h 9114440"/>
              <a:gd name="connsiteX29" fmla="*/ 7651325 w 15253603"/>
              <a:gd name="connsiteY29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886860 w 15253603"/>
              <a:gd name="connsiteY20" fmla="*/ 5467731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4738004 w 15253603"/>
              <a:gd name="connsiteY20" fmla="*/ 5733544 h 9114440"/>
              <a:gd name="connsiteX21" fmla="*/ 4323334 w 15253603"/>
              <a:gd name="connsiteY21" fmla="*/ 5106223 h 9114440"/>
              <a:gd name="connsiteX22" fmla="*/ 4100051 w 15253603"/>
              <a:gd name="connsiteY22" fmla="*/ 4404474 h 9114440"/>
              <a:gd name="connsiteX23" fmla="*/ 4110683 w 15253603"/>
              <a:gd name="connsiteY23" fmla="*/ 3660196 h 9114440"/>
              <a:gd name="connsiteX24" fmla="*/ 4217009 w 15253603"/>
              <a:gd name="connsiteY24" fmla="*/ 3096671 h 9114440"/>
              <a:gd name="connsiteX25" fmla="*/ 4472190 w 15253603"/>
              <a:gd name="connsiteY25" fmla="*/ 2522511 h 9114440"/>
              <a:gd name="connsiteX26" fmla="*/ 5078246 w 15253603"/>
              <a:gd name="connsiteY26" fmla="*/ 1863293 h 9114440"/>
              <a:gd name="connsiteX27" fmla="*/ 5492915 w 15253603"/>
              <a:gd name="connsiteY27" fmla="*/ 1576215 h 9114440"/>
              <a:gd name="connsiteX28" fmla="*/ 6322255 w 15253603"/>
              <a:gd name="connsiteY28" fmla="*/ 1289135 h 9114440"/>
              <a:gd name="connsiteX29" fmla="*/ 7024005 w 15253603"/>
              <a:gd name="connsiteY29" fmla="*/ 1246605 h 9114440"/>
              <a:gd name="connsiteX30" fmla="*/ 7651325 w 15253603"/>
              <a:gd name="connsiteY30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556711 w 15253603"/>
              <a:gd name="connsiteY20" fmla="*/ 6105684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5418487 w 15253603"/>
              <a:gd name="connsiteY20" fmla="*/ 6307702 h 9114440"/>
              <a:gd name="connsiteX21" fmla="*/ 4738004 w 15253603"/>
              <a:gd name="connsiteY21" fmla="*/ 5733544 h 9114440"/>
              <a:gd name="connsiteX22" fmla="*/ 4323334 w 15253603"/>
              <a:gd name="connsiteY22" fmla="*/ 5106223 h 9114440"/>
              <a:gd name="connsiteX23" fmla="*/ 4100051 w 15253603"/>
              <a:gd name="connsiteY23" fmla="*/ 4404474 h 9114440"/>
              <a:gd name="connsiteX24" fmla="*/ 4110683 w 15253603"/>
              <a:gd name="connsiteY24" fmla="*/ 3660196 h 9114440"/>
              <a:gd name="connsiteX25" fmla="*/ 4217009 w 15253603"/>
              <a:gd name="connsiteY25" fmla="*/ 3096671 h 9114440"/>
              <a:gd name="connsiteX26" fmla="*/ 4472190 w 15253603"/>
              <a:gd name="connsiteY26" fmla="*/ 2522511 h 9114440"/>
              <a:gd name="connsiteX27" fmla="*/ 5078246 w 15253603"/>
              <a:gd name="connsiteY27" fmla="*/ 1863293 h 9114440"/>
              <a:gd name="connsiteX28" fmla="*/ 5492915 w 15253603"/>
              <a:gd name="connsiteY28" fmla="*/ 1576215 h 9114440"/>
              <a:gd name="connsiteX29" fmla="*/ 6322255 w 15253603"/>
              <a:gd name="connsiteY29" fmla="*/ 1289135 h 9114440"/>
              <a:gd name="connsiteX30" fmla="*/ 7024005 w 15253603"/>
              <a:gd name="connsiteY30" fmla="*/ 1246605 h 9114440"/>
              <a:gd name="connsiteX31" fmla="*/ 7651325 w 15253603"/>
              <a:gd name="connsiteY31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56441 w 15253603"/>
              <a:gd name="connsiteY20" fmla="*/ 6467191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449307 w 15253603"/>
              <a:gd name="connsiteY18" fmla="*/ 663731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6683762 w 15253603"/>
              <a:gd name="connsiteY19" fmla="*/ 6658577 h 9114440"/>
              <a:gd name="connsiteX20" fmla="*/ 6035175 w 15253603"/>
              <a:gd name="connsiteY20" fmla="*/ 6562884 h 9114440"/>
              <a:gd name="connsiteX21" fmla="*/ 5418487 w 15253603"/>
              <a:gd name="connsiteY21" fmla="*/ 6307702 h 9114440"/>
              <a:gd name="connsiteX22" fmla="*/ 4738004 w 15253603"/>
              <a:gd name="connsiteY22" fmla="*/ 5733544 h 9114440"/>
              <a:gd name="connsiteX23" fmla="*/ 4323334 w 15253603"/>
              <a:gd name="connsiteY23" fmla="*/ 5106223 h 9114440"/>
              <a:gd name="connsiteX24" fmla="*/ 4100051 w 15253603"/>
              <a:gd name="connsiteY24" fmla="*/ 4404474 h 9114440"/>
              <a:gd name="connsiteX25" fmla="*/ 4110683 w 15253603"/>
              <a:gd name="connsiteY25" fmla="*/ 3660196 h 9114440"/>
              <a:gd name="connsiteX26" fmla="*/ 4217009 w 15253603"/>
              <a:gd name="connsiteY26" fmla="*/ 3096671 h 9114440"/>
              <a:gd name="connsiteX27" fmla="*/ 4472190 w 15253603"/>
              <a:gd name="connsiteY27" fmla="*/ 2522511 h 9114440"/>
              <a:gd name="connsiteX28" fmla="*/ 5078246 w 15253603"/>
              <a:gd name="connsiteY28" fmla="*/ 1863293 h 9114440"/>
              <a:gd name="connsiteX29" fmla="*/ 5492915 w 15253603"/>
              <a:gd name="connsiteY29" fmla="*/ 1576215 h 9114440"/>
              <a:gd name="connsiteX30" fmla="*/ 6322255 w 15253603"/>
              <a:gd name="connsiteY30" fmla="*/ 1289135 h 9114440"/>
              <a:gd name="connsiteX31" fmla="*/ 7024005 w 15253603"/>
              <a:gd name="connsiteY31" fmla="*/ 1246605 h 9114440"/>
              <a:gd name="connsiteX32" fmla="*/ 7651325 w 15253603"/>
              <a:gd name="connsiteY32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62227 w 15253603"/>
              <a:gd name="connsiteY19" fmla="*/ 6573517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14440"/>
              <a:gd name="connsiteX1" fmla="*/ 8395604 w 15253603"/>
              <a:gd name="connsiteY1" fmla="*/ 1735703 h 9114440"/>
              <a:gd name="connsiteX2" fmla="*/ 8820907 w 15253603"/>
              <a:gd name="connsiteY2" fmla="*/ 2118475 h 9114440"/>
              <a:gd name="connsiteX3" fmla="*/ 9193046 w 15253603"/>
              <a:gd name="connsiteY3" fmla="*/ 2575675 h 9114440"/>
              <a:gd name="connsiteX4" fmla="*/ 9363167 w 15253603"/>
              <a:gd name="connsiteY4" fmla="*/ 2969079 h 9114440"/>
              <a:gd name="connsiteX5" fmla="*/ 9469493 w 15253603"/>
              <a:gd name="connsiteY5" fmla="*/ 3245526 h 9114440"/>
              <a:gd name="connsiteX6" fmla="*/ 9554553 w 15253603"/>
              <a:gd name="connsiteY6" fmla="*/ 3915377 h 9114440"/>
              <a:gd name="connsiteX7" fmla="*/ 9384432 w 15253603"/>
              <a:gd name="connsiteY7" fmla="*/ 4978633 h 9114440"/>
              <a:gd name="connsiteX8" fmla="*/ 8959130 w 15253603"/>
              <a:gd name="connsiteY8" fmla="*/ 5691014 h 9114440"/>
              <a:gd name="connsiteX9" fmla="*/ 8491297 w 15253603"/>
              <a:gd name="connsiteY9" fmla="*/ 6095051 h 9114440"/>
              <a:gd name="connsiteX10" fmla="*/ 8289279 w 15253603"/>
              <a:gd name="connsiteY10" fmla="*/ 6265172 h 9114440"/>
              <a:gd name="connsiteX11" fmla="*/ 7566265 w 15253603"/>
              <a:gd name="connsiteY11" fmla="*/ 6584149 h 9114440"/>
              <a:gd name="connsiteX12" fmla="*/ 7576896 w 15253603"/>
              <a:gd name="connsiteY12" fmla="*/ 8338520 h 9114440"/>
              <a:gd name="connsiteX13" fmla="*/ 15253603 w 15253603"/>
              <a:gd name="connsiteY13" fmla="*/ 8444847 h 9114440"/>
              <a:gd name="connsiteX14" fmla="*/ 15009055 w 15253603"/>
              <a:gd name="connsiteY14" fmla="*/ 576755 h 9114440"/>
              <a:gd name="connsiteX15" fmla="*/ 1016608 w 15253603"/>
              <a:gd name="connsiteY15" fmla="*/ 598019 h 9114440"/>
              <a:gd name="connsiteX16" fmla="*/ 1091036 w 15253603"/>
              <a:gd name="connsiteY16" fmla="*/ 8402317 h 9114440"/>
              <a:gd name="connsiteX17" fmla="*/ 7481205 w 15253603"/>
              <a:gd name="connsiteY17" fmla="*/ 8583070 h 9114440"/>
              <a:gd name="connsiteX18" fmla="*/ 7608795 w 15253603"/>
              <a:gd name="connsiteY18" fmla="*/ 6552252 h 9114440"/>
              <a:gd name="connsiteX19" fmla="*/ 7172860 w 15253603"/>
              <a:gd name="connsiteY19" fmla="*/ 6647944 h 9114440"/>
              <a:gd name="connsiteX20" fmla="*/ 6683762 w 15253603"/>
              <a:gd name="connsiteY20" fmla="*/ 6658577 h 9114440"/>
              <a:gd name="connsiteX21" fmla="*/ 6035175 w 15253603"/>
              <a:gd name="connsiteY21" fmla="*/ 6562884 h 9114440"/>
              <a:gd name="connsiteX22" fmla="*/ 5418487 w 15253603"/>
              <a:gd name="connsiteY22" fmla="*/ 6307702 h 9114440"/>
              <a:gd name="connsiteX23" fmla="*/ 4738004 w 15253603"/>
              <a:gd name="connsiteY23" fmla="*/ 5733544 h 9114440"/>
              <a:gd name="connsiteX24" fmla="*/ 4323334 w 15253603"/>
              <a:gd name="connsiteY24" fmla="*/ 5106223 h 9114440"/>
              <a:gd name="connsiteX25" fmla="*/ 4100051 w 15253603"/>
              <a:gd name="connsiteY25" fmla="*/ 4404474 h 9114440"/>
              <a:gd name="connsiteX26" fmla="*/ 4110683 w 15253603"/>
              <a:gd name="connsiteY26" fmla="*/ 3660196 h 9114440"/>
              <a:gd name="connsiteX27" fmla="*/ 4217009 w 15253603"/>
              <a:gd name="connsiteY27" fmla="*/ 3096671 h 9114440"/>
              <a:gd name="connsiteX28" fmla="*/ 4472190 w 15253603"/>
              <a:gd name="connsiteY28" fmla="*/ 2522511 h 9114440"/>
              <a:gd name="connsiteX29" fmla="*/ 5078246 w 15253603"/>
              <a:gd name="connsiteY29" fmla="*/ 1863293 h 9114440"/>
              <a:gd name="connsiteX30" fmla="*/ 5492915 w 15253603"/>
              <a:gd name="connsiteY30" fmla="*/ 1576215 h 9114440"/>
              <a:gd name="connsiteX31" fmla="*/ 6322255 w 15253603"/>
              <a:gd name="connsiteY31" fmla="*/ 1289135 h 9114440"/>
              <a:gd name="connsiteX32" fmla="*/ 7024005 w 15253603"/>
              <a:gd name="connsiteY32" fmla="*/ 1246605 h 9114440"/>
              <a:gd name="connsiteX33" fmla="*/ 7651325 w 15253603"/>
              <a:gd name="connsiteY33" fmla="*/ 1374196 h 911444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08795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640693 w 15253603"/>
              <a:gd name="connsiteY18" fmla="*/ 6541619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395604 w 15253603"/>
              <a:gd name="connsiteY1" fmla="*/ 1735703 h 9126070"/>
              <a:gd name="connsiteX2" fmla="*/ 8820907 w 15253603"/>
              <a:gd name="connsiteY2" fmla="*/ 2118475 h 9126070"/>
              <a:gd name="connsiteX3" fmla="*/ 9193046 w 15253603"/>
              <a:gd name="connsiteY3" fmla="*/ 2575675 h 9126070"/>
              <a:gd name="connsiteX4" fmla="*/ 9363167 w 15253603"/>
              <a:gd name="connsiteY4" fmla="*/ 2969079 h 9126070"/>
              <a:gd name="connsiteX5" fmla="*/ 9469493 w 15253603"/>
              <a:gd name="connsiteY5" fmla="*/ 3245526 h 9126070"/>
              <a:gd name="connsiteX6" fmla="*/ 9554553 w 15253603"/>
              <a:gd name="connsiteY6" fmla="*/ 3915377 h 9126070"/>
              <a:gd name="connsiteX7" fmla="*/ 9384432 w 15253603"/>
              <a:gd name="connsiteY7" fmla="*/ 4978633 h 9126070"/>
              <a:gd name="connsiteX8" fmla="*/ 8959130 w 15253603"/>
              <a:gd name="connsiteY8" fmla="*/ 5691014 h 9126070"/>
              <a:gd name="connsiteX9" fmla="*/ 8491297 w 15253603"/>
              <a:gd name="connsiteY9" fmla="*/ 6095051 h 9126070"/>
              <a:gd name="connsiteX10" fmla="*/ 8289279 w 15253603"/>
              <a:gd name="connsiteY10" fmla="*/ 6265172 h 9126070"/>
              <a:gd name="connsiteX11" fmla="*/ 7566265 w 15253603"/>
              <a:gd name="connsiteY11" fmla="*/ 6584149 h 9126070"/>
              <a:gd name="connsiteX12" fmla="*/ 7576896 w 15253603"/>
              <a:gd name="connsiteY12" fmla="*/ 8338520 h 9126070"/>
              <a:gd name="connsiteX13" fmla="*/ 15253603 w 15253603"/>
              <a:gd name="connsiteY13" fmla="*/ 8444847 h 9126070"/>
              <a:gd name="connsiteX14" fmla="*/ 15009055 w 15253603"/>
              <a:gd name="connsiteY14" fmla="*/ 576755 h 9126070"/>
              <a:gd name="connsiteX15" fmla="*/ 1016608 w 15253603"/>
              <a:gd name="connsiteY15" fmla="*/ 598019 h 9126070"/>
              <a:gd name="connsiteX16" fmla="*/ 1091036 w 15253603"/>
              <a:gd name="connsiteY16" fmla="*/ 8402317 h 9126070"/>
              <a:gd name="connsiteX17" fmla="*/ 7576898 w 15253603"/>
              <a:gd name="connsiteY17" fmla="*/ 8614968 h 9126070"/>
              <a:gd name="connsiteX18" fmla="*/ 7587530 w 15253603"/>
              <a:gd name="connsiteY18" fmla="*/ 6552252 h 9126070"/>
              <a:gd name="connsiteX19" fmla="*/ 7172860 w 15253603"/>
              <a:gd name="connsiteY19" fmla="*/ 6647944 h 9126070"/>
              <a:gd name="connsiteX20" fmla="*/ 6683762 w 15253603"/>
              <a:gd name="connsiteY20" fmla="*/ 6658577 h 9126070"/>
              <a:gd name="connsiteX21" fmla="*/ 6035175 w 15253603"/>
              <a:gd name="connsiteY21" fmla="*/ 6562884 h 9126070"/>
              <a:gd name="connsiteX22" fmla="*/ 5418487 w 15253603"/>
              <a:gd name="connsiteY22" fmla="*/ 6307702 h 9126070"/>
              <a:gd name="connsiteX23" fmla="*/ 4738004 w 15253603"/>
              <a:gd name="connsiteY23" fmla="*/ 5733544 h 9126070"/>
              <a:gd name="connsiteX24" fmla="*/ 4323334 w 15253603"/>
              <a:gd name="connsiteY24" fmla="*/ 5106223 h 9126070"/>
              <a:gd name="connsiteX25" fmla="*/ 4100051 w 15253603"/>
              <a:gd name="connsiteY25" fmla="*/ 4404474 h 9126070"/>
              <a:gd name="connsiteX26" fmla="*/ 4110683 w 15253603"/>
              <a:gd name="connsiteY26" fmla="*/ 3660196 h 9126070"/>
              <a:gd name="connsiteX27" fmla="*/ 4217009 w 15253603"/>
              <a:gd name="connsiteY27" fmla="*/ 3096671 h 9126070"/>
              <a:gd name="connsiteX28" fmla="*/ 4472190 w 15253603"/>
              <a:gd name="connsiteY28" fmla="*/ 2522511 h 9126070"/>
              <a:gd name="connsiteX29" fmla="*/ 5078246 w 15253603"/>
              <a:gd name="connsiteY29" fmla="*/ 1863293 h 9126070"/>
              <a:gd name="connsiteX30" fmla="*/ 5492915 w 15253603"/>
              <a:gd name="connsiteY30" fmla="*/ 1576215 h 9126070"/>
              <a:gd name="connsiteX31" fmla="*/ 6322255 w 15253603"/>
              <a:gd name="connsiteY31" fmla="*/ 1289135 h 9126070"/>
              <a:gd name="connsiteX32" fmla="*/ 7024005 w 15253603"/>
              <a:gd name="connsiteY32" fmla="*/ 1246605 h 9126070"/>
              <a:gd name="connsiteX33" fmla="*/ 7651325 w 15253603"/>
              <a:gd name="connsiteY33" fmla="*/ 1374196 h 9126070"/>
              <a:gd name="connsiteX0" fmla="*/ 7651325 w 15253603"/>
              <a:gd name="connsiteY0" fmla="*/ 1374196 h 9126070"/>
              <a:gd name="connsiteX1" fmla="*/ 8065995 w 15253603"/>
              <a:gd name="connsiteY1" fmla="*/ 1586847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384432 w 15253603"/>
              <a:gd name="connsiteY8" fmla="*/ 4978633 h 9126070"/>
              <a:gd name="connsiteX9" fmla="*/ 8959130 w 15253603"/>
              <a:gd name="connsiteY9" fmla="*/ 5691014 h 9126070"/>
              <a:gd name="connsiteX10" fmla="*/ 8491297 w 15253603"/>
              <a:gd name="connsiteY10" fmla="*/ 6095051 h 9126070"/>
              <a:gd name="connsiteX11" fmla="*/ 8289279 w 15253603"/>
              <a:gd name="connsiteY11" fmla="*/ 6265172 h 9126070"/>
              <a:gd name="connsiteX12" fmla="*/ 7566265 w 15253603"/>
              <a:gd name="connsiteY12" fmla="*/ 6584149 h 9126070"/>
              <a:gd name="connsiteX13" fmla="*/ 7576896 w 15253603"/>
              <a:gd name="connsiteY13" fmla="*/ 8338520 h 9126070"/>
              <a:gd name="connsiteX14" fmla="*/ 15253603 w 15253603"/>
              <a:gd name="connsiteY14" fmla="*/ 8444847 h 9126070"/>
              <a:gd name="connsiteX15" fmla="*/ 15009055 w 15253603"/>
              <a:gd name="connsiteY15" fmla="*/ 576755 h 9126070"/>
              <a:gd name="connsiteX16" fmla="*/ 1016608 w 15253603"/>
              <a:gd name="connsiteY16" fmla="*/ 598019 h 9126070"/>
              <a:gd name="connsiteX17" fmla="*/ 1091036 w 15253603"/>
              <a:gd name="connsiteY17" fmla="*/ 8402317 h 9126070"/>
              <a:gd name="connsiteX18" fmla="*/ 7576898 w 15253603"/>
              <a:gd name="connsiteY18" fmla="*/ 8614968 h 9126070"/>
              <a:gd name="connsiteX19" fmla="*/ 7587530 w 15253603"/>
              <a:gd name="connsiteY19" fmla="*/ 6552252 h 9126070"/>
              <a:gd name="connsiteX20" fmla="*/ 7172860 w 15253603"/>
              <a:gd name="connsiteY20" fmla="*/ 6647944 h 9126070"/>
              <a:gd name="connsiteX21" fmla="*/ 6683762 w 15253603"/>
              <a:gd name="connsiteY21" fmla="*/ 6658577 h 9126070"/>
              <a:gd name="connsiteX22" fmla="*/ 6035175 w 15253603"/>
              <a:gd name="connsiteY22" fmla="*/ 6562884 h 9126070"/>
              <a:gd name="connsiteX23" fmla="*/ 5418487 w 15253603"/>
              <a:gd name="connsiteY23" fmla="*/ 6307702 h 9126070"/>
              <a:gd name="connsiteX24" fmla="*/ 4738004 w 15253603"/>
              <a:gd name="connsiteY24" fmla="*/ 5733544 h 9126070"/>
              <a:gd name="connsiteX25" fmla="*/ 4323334 w 15253603"/>
              <a:gd name="connsiteY25" fmla="*/ 5106223 h 9126070"/>
              <a:gd name="connsiteX26" fmla="*/ 4100051 w 15253603"/>
              <a:gd name="connsiteY26" fmla="*/ 4404474 h 9126070"/>
              <a:gd name="connsiteX27" fmla="*/ 4110683 w 15253603"/>
              <a:gd name="connsiteY27" fmla="*/ 3660196 h 9126070"/>
              <a:gd name="connsiteX28" fmla="*/ 4217009 w 15253603"/>
              <a:gd name="connsiteY28" fmla="*/ 3096671 h 9126070"/>
              <a:gd name="connsiteX29" fmla="*/ 4472190 w 15253603"/>
              <a:gd name="connsiteY29" fmla="*/ 2522511 h 9126070"/>
              <a:gd name="connsiteX30" fmla="*/ 5078246 w 15253603"/>
              <a:gd name="connsiteY30" fmla="*/ 1863293 h 9126070"/>
              <a:gd name="connsiteX31" fmla="*/ 5492915 w 15253603"/>
              <a:gd name="connsiteY31" fmla="*/ 1576215 h 9126070"/>
              <a:gd name="connsiteX32" fmla="*/ 6322255 w 15253603"/>
              <a:gd name="connsiteY32" fmla="*/ 1289135 h 9126070"/>
              <a:gd name="connsiteX33" fmla="*/ 7024005 w 15253603"/>
              <a:gd name="connsiteY33" fmla="*/ 1246605 h 9126070"/>
              <a:gd name="connsiteX34" fmla="*/ 7651325 w 15253603"/>
              <a:gd name="connsiteY34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469493 w 15253603"/>
              <a:gd name="connsiteY8" fmla="*/ 4457637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6322255 w 15253603"/>
              <a:gd name="connsiteY33" fmla="*/ 1289135 h 9126070"/>
              <a:gd name="connsiteX34" fmla="*/ 7024005 w 15253603"/>
              <a:gd name="connsiteY34" fmla="*/ 1246605 h 9126070"/>
              <a:gd name="connsiteX35" fmla="*/ 7651325 w 15253603"/>
              <a:gd name="connsiteY35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5078246 w 15253603"/>
              <a:gd name="connsiteY31" fmla="*/ 1863293 h 9126070"/>
              <a:gd name="connsiteX32" fmla="*/ 5492915 w 15253603"/>
              <a:gd name="connsiteY32" fmla="*/ 1576215 h 9126070"/>
              <a:gd name="connsiteX33" fmla="*/ 5907586 w 15253603"/>
              <a:gd name="connsiteY33" fmla="*/ 1384828 h 9126070"/>
              <a:gd name="connsiteX34" fmla="*/ 6322255 w 15253603"/>
              <a:gd name="connsiteY34" fmla="*/ 1289135 h 9126070"/>
              <a:gd name="connsiteX35" fmla="*/ 7024005 w 15253603"/>
              <a:gd name="connsiteY35" fmla="*/ 1246605 h 9126070"/>
              <a:gd name="connsiteX36" fmla="*/ 7651325 w 15253603"/>
              <a:gd name="connsiteY36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110683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4738004 w 15253603"/>
              <a:gd name="connsiteY25" fmla="*/ 5733544 h 9126070"/>
              <a:gd name="connsiteX26" fmla="*/ 4323334 w 15253603"/>
              <a:gd name="connsiteY26" fmla="*/ 5106223 h 9126070"/>
              <a:gd name="connsiteX27" fmla="*/ 4100051 w 15253603"/>
              <a:gd name="connsiteY27" fmla="*/ 4404474 h 9126070"/>
              <a:gd name="connsiteX28" fmla="*/ 4089418 w 15253603"/>
              <a:gd name="connsiteY28" fmla="*/ 3660196 h 9126070"/>
              <a:gd name="connsiteX29" fmla="*/ 4217009 w 15253603"/>
              <a:gd name="connsiteY29" fmla="*/ 3096671 h 9126070"/>
              <a:gd name="connsiteX30" fmla="*/ 4472190 w 15253603"/>
              <a:gd name="connsiteY30" fmla="*/ 2522511 h 9126070"/>
              <a:gd name="connsiteX31" fmla="*/ 4791167 w 15253603"/>
              <a:gd name="connsiteY31" fmla="*/ 2107842 h 9126070"/>
              <a:gd name="connsiteX32" fmla="*/ 5078246 w 15253603"/>
              <a:gd name="connsiteY32" fmla="*/ 1863293 h 9126070"/>
              <a:gd name="connsiteX33" fmla="*/ 5492915 w 15253603"/>
              <a:gd name="connsiteY33" fmla="*/ 1576215 h 9126070"/>
              <a:gd name="connsiteX34" fmla="*/ 5907586 w 15253603"/>
              <a:gd name="connsiteY34" fmla="*/ 1384828 h 9126070"/>
              <a:gd name="connsiteX35" fmla="*/ 6322255 w 15253603"/>
              <a:gd name="connsiteY35" fmla="*/ 1289135 h 9126070"/>
              <a:gd name="connsiteX36" fmla="*/ 7024005 w 15253603"/>
              <a:gd name="connsiteY36" fmla="*/ 1246605 h 9126070"/>
              <a:gd name="connsiteX37" fmla="*/ 7651325 w 15253603"/>
              <a:gd name="connsiteY37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83762 w 15253603"/>
              <a:gd name="connsiteY22" fmla="*/ 6658577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035175 w 15253603"/>
              <a:gd name="connsiteY23" fmla="*/ 6562884 h 9126070"/>
              <a:gd name="connsiteX24" fmla="*/ 5418487 w 15253603"/>
              <a:gd name="connsiteY24" fmla="*/ 6307702 h 9126070"/>
              <a:gd name="connsiteX25" fmla="*/ 5056981 w 15253603"/>
              <a:gd name="connsiteY25" fmla="*/ 6041889 h 9126070"/>
              <a:gd name="connsiteX26" fmla="*/ 4738004 w 15253603"/>
              <a:gd name="connsiteY26" fmla="*/ 5733544 h 9126070"/>
              <a:gd name="connsiteX27" fmla="*/ 4323334 w 15253603"/>
              <a:gd name="connsiteY27" fmla="*/ 5106223 h 9126070"/>
              <a:gd name="connsiteX28" fmla="*/ 4100051 w 15253603"/>
              <a:gd name="connsiteY28" fmla="*/ 4404474 h 9126070"/>
              <a:gd name="connsiteX29" fmla="*/ 4089418 w 15253603"/>
              <a:gd name="connsiteY29" fmla="*/ 3660196 h 9126070"/>
              <a:gd name="connsiteX30" fmla="*/ 4217009 w 15253603"/>
              <a:gd name="connsiteY30" fmla="*/ 3096671 h 9126070"/>
              <a:gd name="connsiteX31" fmla="*/ 4472190 w 15253603"/>
              <a:gd name="connsiteY31" fmla="*/ 2522511 h 9126070"/>
              <a:gd name="connsiteX32" fmla="*/ 4791167 w 15253603"/>
              <a:gd name="connsiteY32" fmla="*/ 2107842 h 9126070"/>
              <a:gd name="connsiteX33" fmla="*/ 5078246 w 15253603"/>
              <a:gd name="connsiteY33" fmla="*/ 1863293 h 9126070"/>
              <a:gd name="connsiteX34" fmla="*/ 5492915 w 15253603"/>
              <a:gd name="connsiteY34" fmla="*/ 1576215 h 9126070"/>
              <a:gd name="connsiteX35" fmla="*/ 5907586 w 15253603"/>
              <a:gd name="connsiteY35" fmla="*/ 1384828 h 9126070"/>
              <a:gd name="connsiteX36" fmla="*/ 6322255 w 15253603"/>
              <a:gd name="connsiteY36" fmla="*/ 1289135 h 9126070"/>
              <a:gd name="connsiteX37" fmla="*/ 7024005 w 15253603"/>
              <a:gd name="connsiteY37" fmla="*/ 1246605 h 9126070"/>
              <a:gd name="connsiteX38" fmla="*/ 7651325 w 15253603"/>
              <a:gd name="connsiteY38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566265 w 15253603"/>
              <a:gd name="connsiteY13" fmla="*/ 6584149 h 9126070"/>
              <a:gd name="connsiteX14" fmla="*/ 7576896 w 15253603"/>
              <a:gd name="connsiteY14" fmla="*/ 8338520 h 9126070"/>
              <a:gd name="connsiteX15" fmla="*/ 15253603 w 15253603"/>
              <a:gd name="connsiteY15" fmla="*/ 8444847 h 9126070"/>
              <a:gd name="connsiteX16" fmla="*/ 15009055 w 15253603"/>
              <a:gd name="connsiteY16" fmla="*/ 576755 h 9126070"/>
              <a:gd name="connsiteX17" fmla="*/ 1016608 w 15253603"/>
              <a:gd name="connsiteY17" fmla="*/ 598019 h 9126070"/>
              <a:gd name="connsiteX18" fmla="*/ 1091036 w 15253603"/>
              <a:gd name="connsiteY18" fmla="*/ 8402317 h 9126070"/>
              <a:gd name="connsiteX19" fmla="*/ 7576898 w 15253603"/>
              <a:gd name="connsiteY19" fmla="*/ 8614968 h 9126070"/>
              <a:gd name="connsiteX20" fmla="*/ 7587530 w 15253603"/>
              <a:gd name="connsiteY20" fmla="*/ 6552252 h 9126070"/>
              <a:gd name="connsiteX21" fmla="*/ 7172860 w 15253603"/>
              <a:gd name="connsiteY21" fmla="*/ 6647944 h 9126070"/>
              <a:gd name="connsiteX22" fmla="*/ 6694394 w 15253603"/>
              <a:gd name="connsiteY22" fmla="*/ 6679842 h 9126070"/>
              <a:gd name="connsiteX23" fmla="*/ 6364786 w 15253603"/>
              <a:gd name="connsiteY23" fmla="*/ 6647944 h 9126070"/>
              <a:gd name="connsiteX24" fmla="*/ 6035175 w 15253603"/>
              <a:gd name="connsiteY24" fmla="*/ 6562884 h 9126070"/>
              <a:gd name="connsiteX25" fmla="*/ 5418487 w 15253603"/>
              <a:gd name="connsiteY25" fmla="*/ 6307702 h 9126070"/>
              <a:gd name="connsiteX26" fmla="*/ 5056981 w 15253603"/>
              <a:gd name="connsiteY26" fmla="*/ 6041889 h 9126070"/>
              <a:gd name="connsiteX27" fmla="*/ 4738004 w 15253603"/>
              <a:gd name="connsiteY27" fmla="*/ 5733544 h 9126070"/>
              <a:gd name="connsiteX28" fmla="*/ 4323334 w 15253603"/>
              <a:gd name="connsiteY28" fmla="*/ 5106223 h 9126070"/>
              <a:gd name="connsiteX29" fmla="*/ 4100051 w 15253603"/>
              <a:gd name="connsiteY29" fmla="*/ 4404474 h 9126070"/>
              <a:gd name="connsiteX30" fmla="*/ 4089418 w 15253603"/>
              <a:gd name="connsiteY30" fmla="*/ 3660196 h 9126070"/>
              <a:gd name="connsiteX31" fmla="*/ 4217009 w 15253603"/>
              <a:gd name="connsiteY31" fmla="*/ 3096671 h 9126070"/>
              <a:gd name="connsiteX32" fmla="*/ 4472190 w 15253603"/>
              <a:gd name="connsiteY32" fmla="*/ 2522511 h 9126070"/>
              <a:gd name="connsiteX33" fmla="*/ 4791167 w 15253603"/>
              <a:gd name="connsiteY33" fmla="*/ 2107842 h 9126070"/>
              <a:gd name="connsiteX34" fmla="*/ 5078246 w 15253603"/>
              <a:gd name="connsiteY34" fmla="*/ 1863293 h 9126070"/>
              <a:gd name="connsiteX35" fmla="*/ 5492915 w 15253603"/>
              <a:gd name="connsiteY35" fmla="*/ 1576215 h 9126070"/>
              <a:gd name="connsiteX36" fmla="*/ 5907586 w 15253603"/>
              <a:gd name="connsiteY36" fmla="*/ 1384828 h 9126070"/>
              <a:gd name="connsiteX37" fmla="*/ 6322255 w 15253603"/>
              <a:gd name="connsiteY37" fmla="*/ 1289135 h 9126070"/>
              <a:gd name="connsiteX38" fmla="*/ 7024005 w 15253603"/>
              <a:gd name="connsiteY38" fmla="*/ 1246605 h 9126070"/>
              <a:gd name="connsiteX39" fmla="*/ 7651325 w 15253603"/>
              <a:gd name="connsiteY39" fmla="*/ 1374196 h 9126070"/>
              <a:gd name="connsiteX0" fmla="*/ 7651325 w 15253603"/>
              <a:gd name="connsiteY0" fmla="*/ 1374196 h 9126070"/>
              <a:gd name="connsiteX1" fmla="*/ 8087260 w 15253603"/>
              <a:gd name="connsiteY1" fmla="*/ 1523051 h 9126070"/>
              <a:gd name="connsiteX2" fmla="*/ 8395604 w 15253603"/>
              <a:gd name="connsiteY2" fmla="*/ 1735703 h 9126070"/>
              <a:gd name="connsiteX3" fmla="*/ 8820907 w 15253603"/>
              <a:gd name="connsiteY3" fmla="*/ 2118475 h 9126070"/>
              <a:gd name="connsiteX4" fmla="*/ 9193046 w 15253603"/>
              <a:gd name="connsiteY4" fmla="*/ 2575675 h 9126070"/>
              <a:gd name="connsiteX5" fmla="*/ 9363167 w 15253603"/>
              <a:gd name="connsiteY5" fmla="*/ 2969079 h 9126070"/>
              <a:gd name="connsiteX6" fmla="*/ 9469493 w 15253603"/>
              <a:gd name="connsiteY6" fmla="*/ 3245526 h 9126070"/>
              <a:gd name="connsiteX7" fmla="*/ 9554553 w 15253603"/>
              <a:gd name="connsiteY7" fmla="*/ 3915377 h 9126070"/>
              <a:gd name="connsiteX8" fmla="*/ 9522656 w 15253603"/>
              <a:gd name="connsiteY8" fmla="*/ 4478902 h 9126070"/>
              <a:gd name="connsiteX9" fmla="*/ 9384432 w 15253603"/>
              <a:gd name="connsiteY9" fmla="*/ 4978633 h 9126070"/>
              <a:gd name="connsiteX10" fmla="*/ 8959130 w 15253603"/>
              <a:gd name="connsiteY10" fmla="*/ 5691014 h 9126070"/>
              <a:gd name="connsiteX11" fmla="*/ 8491297 w 15253603"/>
              <a:gd name="connsiteY11" fmla="*/ 6095051 h 9126070"/>
              <a:gd name="connsiteX12" fmla="*/ 8289279 w 15253603"/>
              <a:gd name="connsiteY12" fmla="*/ 6265172 h 9126070"/>
              <a:gd name="connsiteX13" fmla="*/ 7821446 w 15253603"/>
              <a:gd name="connsiteY13" fmla="*/ 6477824 h 9126070"/>
              <a:gd name="connsiteX14" fmla="*/ 7566265 w 15253603"/>
              <a:gd name="connsiteY14" fmla="*/ 6584149 h 9126070"/>
              <a:gd name="connsiteX15" fmla="*/ 7576896 w 15253603"/>
              <a:gd name="connsiteY15" fmla="*/ 8338520 h 9126070"/>
              <a:gd name="connsiteX16" fmla="*/ 15253603 w 15253603"/>
              <a:gd name="connsiteY16" fmla="*/ 8444847 h 9126070"/>
              <a:gd name="connsiteX17" fmla="*/ 15009055 w 15253603"/>
              <a:gd name="connsiteY17" fmla="*/ 576755 h 9126070"/>
              <a:gd name="connsiteX18" fmla="*/ 1016608 w 15253603"/>
              <a:gd name="connsiteY18" fmla="*/ 598019 h 9126070"/>
              <a:gd name="connsiteX19" fmla="*/ 1091036 w 15253603"/>
              <a:gd name="connsiteY19" fmla="*/ 8402317 h 9126070"/>
              <a:gd name="connsiteX20" fmla="*/ 7576898 w 15253603"/>
              <a:gd name="connsiteY20" fmla="*/ 8614968 h 9126070"/>
              <a:gd name="connsiteX21" fmla="*/ 7587530 w 15253603"/>
              <a:gd name="connsiteY21" fmla="*/ 6552252 h 9126070"/>
              <a:gd name="connsiteX22" fmla="*/ 7172860 w 15253603"/>
              <a:gd name="connsiteY22" fmla="*/ 6647944 h 9126070"/>
              <a:gd name="connsiteX23" fmla="*/ 6694394 w 15253603"/>
              <a:gd name="connsiteY23" fmla="*/ 6679842 h 9126070"/>
              <a:gd name="connsiteX24" fmla="*/ 6364786 w 15253603"/>
              <a:gd name="connsiteY24" fmla="*/ 6647944 h 9126070"/>
              <a:gd name="connsiteX25" fmla="*/ 6035175 w 15253603"/>
              <a:gd name="connsiteY25" fmla="*/ 6562884 h 9126070"/>
              <a:gd name="connsiteX26" fmla="*/ 5418487 w 15253603"/>
              <a:gd name="connsiteY26" fmla="*/ 6307702 h 9126070"/>
              <a:gd name="connsiteX27" fmla="*/ 5056981 w 15253603"/>
              <a:gd name="connsiteY27" fmla="*/ 6041889 h 9126070"/>
              <a:gd name="connsiteX28" fmla="*/ 4738004 w 15253603"/>
              <a:gd name="connsiteY28" fmla="*/ 5733544 h 9126070"/>
              <a:gd name="connsiteX29" fmla="*/ 4323334 w 15253603"/>
              <a:gd name="connsiteY29" fmla="*/ 5106223 h 9126070"/>
              <a:gd name="connsiteX30" fmla="*/ 4100051 w 15253603"/>
              <a:gd name="connsiteY30" fmla="*/ 4404474 h 9126070"/>
              <a:gd name="connsiteX31" fmla="*/ 4089418 w 15253603"/>
              <a:gd name="connsiteY31" fmla="*/ 3660196 h 9126070"/>
              <a:gd name="connsiteX32" fmla="*/ 4217009 w 15253603"/>
              <a:gd name="connsiteY32" fmla="*/ 3096671 h 9126070"/>
              <a:gd name="connsiteX33" fmla="*/ 4472190 w 15253603"/>
              <a:gd name="connsiteY33" fmla="*/ 2522511 h 9126070"/>
              <a:gd name="connsiteX34" fmla="*/ 4791167 w 15253603"/>
              <a:gd name="connsiteY34" fmla="*/ 2107842 h 9126070"/>
              <a:gd name="connsiteX35" fmla="*/ 5078246 w 15253603"/>
              <a:gd name="connsiteY35" fmla="*/ 1863293 h 9126070"/>
              <a:gd name="connsiteX36" fmla="*/ 5492915 w 15253603"/>
              <a:gd name="connsiteY36" fmla="*/ 1576215 h 9126070"/>
              <a:gd name="connsiteX37" fmla="*/ 5907586 w 15253603"/>
              <a:gd name="connsiteY37" fmla="*/ 1384828 h 9126070"/>
              <a:gd name="connsiteX38" fmla="*/ 6322255 w 15253603"/>
              <a:gd name="connsiteY38" fmla="*/ 1289135 h 9126070"/>
              <a:gd name="connsiteX39" fmla="*/ 7024005 w 15253603"/>
              <a:gd name="connsiteY39" fmla="*/ 1246605 h 9126070"/>
              <a:gd name="connsiteX40" fmla="*/ 7651325 w 15253603"/>
              <a:gd name="connsiteY40" fmla="*/ 1374196 h 9126070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353613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789548 w 15253603"/>
              <a:gd name="connsiteY21" fmla="*/ 7370958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87530 w 15253603"/>
              <a:gd name="connsiteY22" fmla="*/ 6552252 h 9101599"/>
              <a:gd name="connsiteX23" fmla="*/ 7172860 w 15253603"/>
              <a:gd name="connsiteY23" fmla="*/ 6647944 h 9101599"/>
              <a:gd name="connsiteX24" fmla="*/ 6694394 w 15253603"/>
              <a:gd name="connsiteY24" fmla="*/ 6679842 h 9101599"/>
              <a:gd name="connsiteX25" fmla="*/ 6364786 w 15253603"/>
              <a:gd name="connsiteY25" fmla="*/ 6647944 h 9101599"/>
              <a:gd name="connsiteX26" fmla="*/ 6035175 w 15253603"/>
              <a:gd name="connsiteY26" fmla="*/ 6562884 h 9101599"/>
              <a:gd name="connsiteX27" fmla="*/ 5418487 w 15253603"/>
              <a:gd name="connsiteY27" fmla="*/ 6307702 h 9101599"/>
              <a:gd name="connsiteX28" fmla="*/ 5056981 w 15253603"/>
              <a:gd name="connsiteY28" fmla="*/ 6041889 h 9101599"/>
              <a:gd name="connsiteX29" fmla="*/ 4738004 w 15253603"/>
              <a:gd name="connsiteY29" fmla="*/ 5733544 h 9101599"/>
              <a:gd name="connsiteX30" fmla="*/ 4323334 w 15253603"/>
              <a:gd name="connsiteY30" fmla="*/ 5106223 h 9101599"/>
              <a:gd name="connsiteX31" fmla="*/ 4100051 w 15253603"/>
              <a:gd name="connsiteY31" fmla="*/ 4404474 h 9101599"/>
              <a:gd name="connsiteX32" fmla="*/ 4089418 w 15253603"/>
              <a:gd name="connsiteY32" fmla="*/ 3660196 h 9101599"/>
              <a:gd name="connsiteX33" fmla="*/ 4217009 w 15253603"/>
              <a:gd name="connsiteY33" fmla="*/ 3096671 h 9101599"/>
              <a:gd name="connsiteX34" fmla="*/ 4472190 w 15253603"/>
              <a:gd name="connsiteY34" fmla="*/ 2522511 h 9101599"/>
              <a:gd name="connsiteX35" fmla="*/ 4791167 w 15253603"/>
              <a:gd name="connsiteY35" fmla="*/ 2107842 h 9101599"/>
              <a:gd name="connsiteX36" fmla="*/ 5078246 w 15253603"/>
              <a:gd name="connsiteY36" fmla="*/ 1863293 h 9101599"/>
              <a:gd name="connsiteX37" fmla="*/ 5492915 w 15253603"/>
              <a:gd name="connsiteY37" fmla="*/ 1576215 h 9101599"/>
              <a:gd name="connsiteX38" fmla="*/ 5907586 w 15253603"/>
              <a:gd name="connsiteY38" fmla="*/ 1384828 h 9101599"/>
              <a:gd name="connsiteX39" fmla="*/ 6322255 w 15253603"/>
              <a:gd name="connsiteY39" fmla="*/ 1289135 h 9101599"/>
              <a:gd name="connsiteX40" fmla="*/ 7024005 w 15253603"/>
              <a:gd name="connsiteY40" fmla="*/ 1246605 h 9101599"/>
              <a:gd name="connsiteX41" fmla="*/ 7651325 w 15253603"/>
              <a:gd name="connsiteY41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53860 w 15253603"/>
              <a:gd name="connsiteY22" fmla="*/ 67486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349072 w 15253603"/>
              <a:gd name="connsiteY22" fmla="*/ 6829585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66265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  <a:gd name="connsiteX0" fmla="*/ 7651325 w 15253603"/>
              <a:gd name="connsiteY0" fmla="*/ 1374196 h 9101599"/>
              <a:gd name="connsiteX1" fmla="*/ 8087260 w 15253603"/>
              <a:gd name="connsiteY1" fmla="*/ 1523051 h 9101599"/>
              <a:gd name="connsiteX2" fmla="*/ 8395604 w 15253603"/>
              <a:gd name="connsiteY2" fmla="*/ 1735703 h 9101599"/>
              <a:gd name="connsiteX3" fmla="*/ 8820907 w 15253603"/>
              <a:gd name="connsiteY3" fmla="*/ 2118475 h 9101599"/>
              <a:gd name="connsiteX4" fmla="*/ 9193046 w 15253603"/>
              <a:gd name="connsiteY4" fmla="*/ 2575675 h 9101599"/>
              <a:gd name="connsiteX5" fmla="*/ 9363167 w 15253603"/>
              <a:gd name="connsiteY5" fmla="*/ 2969079 h 9101599"/>
              <a:gd name="connsiteX6" fmla="*/ 9469493 w 15253603"/>
              <a:gd name="connsiteY6" fmla="*/ 3245526 h 9101599"/>
              <a:gd name="connsiteX7" fmla="*/ 9554553 w 15253603"/>
              <a:gd name="connsiteY7" fmla="*/ 3915377 h 9101599"/>
              <a:gd name="connsiteX8" fmla="*/ 9522656 w 15253603"/>
              <a:gd name="connsiteY8" fmla="*/ 4478902 h 9101599"/>
              <a:gd name="connsiteX9" fmla="*/ 9384432 w 15253603"/>
              <a:gd name="connsiteY9" fmla="*/ 4978633 h 9101599"/>
              <a:gd name="connsiteX10" fmla="*/ 8959130 w 15253603"/>
              <a:gd name="connsiteY10" fmla="*/ 5691014 h 9101599"/>
              <a:gd name="connsiteX11" fmla="*/ 8491297 w 15253603"/>
              <a:gd name="connsiteY11" fmla="*/ 6095051 h 9101599"/>
              <a:gd name="connsiteX12" fmla="*/ 8289279 w 15253603"/>
              <a:gd name="connsiteY12" fmla="*/ 6265172 h 9101599"/>
              <a:gd name="connsiteX13" fmla="*/ 7821446 w 15253603"/>
              <a:gd name="connsiteY13" fmla="*/ 6477824 h 9101599"/>
              <a:gd name="connsiteX14" fmla="*/ 7580553 w 15253603"/>
              <a:gd name="connsiteY14" fmla="*/ 6584149 h 9101599"/>
              <a:gd name="connsiteX15" fmla="*/ 7576896 w 15253603"/>
              <a:gd name="connsiteY15" fmla="*/ 8338520 h 9101599"/>
              <a:gd name="connsiteX16" fmla="*/ 15253603 w 15253603"/>
              <a:gd name="connsiteY16" fmla="*/ 8444847 h 9101599"/>
              <a:gd name="connsiteX17" fmla="*/ 15009055 w 15253603"/>
              <a:gd name="connsiteY17" fmla="*/ 576755 h 9101599"/>
              <a:gd name="connsiteX18" fmla="*/ 1016608 w 15253603"/>
              <a:gd name="connsiteY18" fmla="*/ 598019 h 9101599"/>
              <a:gd name="connsiteX19" fmla="*/ 1091036 w 15253603"/>
              <a:gd name="connsiteY19" fmla="*/ 8402317 h 9101599"/>
              <a:gd name="connsiteX20" fmla="*/ 7576898 w 15253603"/>
              <a:gd name="connsiteY20" fmla="*/ 8614968 h 9101599"/>
              <a:gd name="connsiteX21" fmla="*/ 7576897 w 15253603"/>
              <a:gd name="connsiteY21" fmla="*/ 7392224 h 9101599"/>
              <a:gd name="connsiteX22" fmla="*/ 7572910 w 15253603"/>
              <a:gd name="connsiteY22" fmla="*/ 6862923 h 9101599"/>
              <a:gd name="connsiteX23" fmla="*/ 7587530 w 15253603"/>
              <a:gd name="connsiteY23" fmla="*/ 6552252 h 9101599"/>
              <a:gd name="connsiteX24" fmla="*/ 7172860 w 15253603"/>
              <a:gd name="connsiteY24" fmla="*/ 6647944 h 9101599"/>
              <a:gd name="connsiteX25" fmla="*/ 6694394 w 15253603"/>
              <a:gd name="connsiteY25" fmla="*/ 6679842 h 9101599"/>
              <a:gd name="connsiteX26" fmla="*/ 6364786 w 15253603"/>
              <a:gd name="connsiteY26" fmla="*/ 6647944 h 9101599"/>
              <a:gd name="connsiteX27" fmla="*/ 6035175 w 15253603"/>
              <a:gd name="connsiteY27" fmla="*/ 6562884 h 9101599"/>
              <a:gd name="connsiteX28" fmla="*/ 5418487 w 15253603"/>
              <a:gd name="connsiteY28" fmla="*/ 6307702 h 9101599"/>
              <a:gd name="connsiteX29" fmla="*/ 5056981 w 15253603"/>
              <a:gd name="connsiteY29" fmla="*/ 6041889 h 9101599"/>
              <a:gd name="connsiteX30" fmla="*/ 4738004 w 15253603"/>
              <a:gd name="connsiteY30" fmla="*/ 5733544 h 9101599"/>
              <a:gd name="connsiteX31" fmla="*/ 4323334 w 15253603"/>
              <a:gd name="connsiteY31" fmla="*/ 5106223 h 9101599"/>
              <a:gd name="connsiteX32" fmla="*/ 4100051 w 15253603"/>
              <a:gd name="connsiteY32" fmla="*/ 4404474 h 9101599"/>
              <a:gd name="connsiteX33" fmla="*/ 4089418 w 15253603"/>
              <a:gd name="connsiteY33" fmla="*/ 3660196 h 9101599"/>
              <a:gd name="connsiteX34" fmla="*/ 4217009 w 15253603"/>
              <a:gd name="connsiteY34" fmla="*/ 3096671 h 9101599"/>
              <a:gd name="connsiteX35" fmla="*/ 4472190 w 15253603"/>
              <a:gd name="connsiteY35" fmla="*/ 2522511 h 9101599"/>
              <a:gd name="connsiteX36" fmla="*/ 4791167 w 15253603"/>
              <a:gd name="connsiteY36" fmla="*/ 2107842 h 9101599"/>
              <a:gd name="connsiteX37" fmla="*/ 5078246 w 15253603"/>
              <a:gd name="connsiteY37" fmla="*/ 1863293 h 9101599"/>
              <a:gd name="connsiteX38" fmla="*/ 5492915 w 15253603"/>
              <a:gd name="connsiteY38" fmla="*/ 1576215 h 9101599"/>
              <a:gd name="connsiteX39" fmla="*/ 5907586 w 15253603"/>
              <a:gd name="connsiteY39" fmla="*/ 1384828 h 9101599"/>
              <a:gd name="connsiteX40" fmla="*/ 6322255 w 15253603"/>
              <a:gd name="connsiteY40" fmla="*/ 1289135 h 9101599"/>
              <a:gd name="connsiteX41" fmla="*/ 7024005 w 15253603"/>
              <a:gd name="connsiteY41" fmla="*/ 1246605 h 9101599"/>
              <a:gd name="connsiteX42" fmla="*/ 7651325 w 15253603"/>
              <a:gd name="connsiteY42" fmla="*/ 1374196 h 9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253603" h="9101599">
                <a:moveTo>
                  <a:pt x="7651325" y="1374196"/>
                </a:moveTo>
                <a:lnTo>
                  <a:pt x="8087260" y="1523051"/>
                </a:lnTo>
                <a:lnTo>
                  <a:pt x="8395604" y="1735703"/>
                </a:lnTo>
                <a:lnTo>
                  <a:pt x="8820907" y="2118475"/>
                </a:lnTo>
                <a:lnTo>
                  <a:pt x="9193046" y="2575675"/>
                </a:lnTo>
                <a:lnTo>
                  <a:pt x="9363167" y="2969079"/>
                </a:lnTo>
                <a:lnTo>
                  <a:pt x="9469493" y="3245526"/>
                </a:lnTo>
                <a:lnTo>
                  <a:pt x="9554553" y="3915377"/>
                </a:lnTo>
                <a:lnTo>
                  <a:pt x="9522656" y="4478902"/>
                </a:lnTo>
                <a:lnTo>
                  <a:pt x="9384432" y="4978633"/>
                </a:lnTo>
                <a:lnTo>
                  <a:pt x="8959130" y="5691014"/>
                </a:lnTo>
                <a:lnTo>
                  <a:pt x="8491297" y="6095051"/>
                </a:lnTo>
                <a:lnTo>
                  <a:pt x="8289279" y="6265172"/>
                </a:lnTo>
                <a:lnTo>
                  <a:pt x="7821446" y="6477824"/>
                </a:lnTo>
                <a:lnTo>
                  <a:pt x="7580553" y="6584149"/>
                </a:lnTo>
                <a:cubicBezTo>
                  <a:pt x="7584097" y="7168939"/>
                  <a:pt x="7573352" y="7753730"/>
                  <a:pt x="7576896" y="8338520"/>
                </a:cubicBezTo>
                <a:lnTo>
                  <a:pt x="15253603" y="8444847"/>
                </a:lnTo>
                <a:lnTo>
                  <a:pt x="15009055" y="576755"/>
                </a:lnTo>
                <a:cubicBezTo>
                  <a:pt x="14968297" y="-731050"/>
                  <a:pt x="1016608" y="593589"/>
                  <a:pt x="1016608" y="598019"/>
                </a:cubicBezTo>
                <a:cubicBezTo>
                  <a:pt x="-1303062" y="1902279"/>
                  <a:pt x="1069771" y="7075019"/>
                  <a:pt x="1091036" y="8402317"/>
                </a:cubicBezTo>
                <a:cubicBezTo>
                  <a:pt x="1112301" y="9729615"/>
                  <a:pt x="6495921" y="8792177"/>
                  <a:pt x="7576898" y="8614968"/>
                </a:cubicBezTo>
                <a:cubicBezTo>
                  <a:pt x="7576898" y="8189666"/>
                  <a:pt x="7576897" y="7817526"/>
                  <a:pt x="7576897" y="7392224"/>
                </a:cubicBezTo>
                <a:cubicBezTo>
                  <a:pt x="7580331" y="7174515"/>
                  <a:pt x="7569476" y="7080632"/>
                  <a:pt x="7572910" y="6862923"/>
                </a:cubicBezTo>
                <a:lnTo>
                  <a:pt x="7587530" y="6552252"/>
                </a:lnTo>
                <a:lnTo>
                  <a:pt x="7172860" y="6647944"/>
                </a:lnTo>
                <a:lnTo>
                  <a:pt x="6694394" y="6679842"/>
                </a:lnTo>
                <a:cubicBezTo>
                  <a:pt x="6584525" y="6662121"/>
                  <a:pt x="6474655" y="6665665"/>
                  <a:pt x="6364786" y="6647944"/>
                </a:cubicBezTo>
                <a:lnTo>
                  <a:pt x="6035175" y="6562884"/>
                </a:lnTo>
                <a:lnTo>
                  <a:pt x="5418487" y="6307702"/>
                </a:lnTo>
                <a:cubicBezTo>
                  <a:pt x="5308618" y="6208465"/>
                  <a:pt x="5166850" y="6141126"/>
                  <a:pt x="5056981" y="6041889"/>
                </a:cubicBezTo>
                <a:lnTo>
                  <a:pt x="4738004" y="5733544"/>
                </a:lnTo>
                <a:lnTo>
                  <a:pt x="4323334" y="5106223"/>
                </a:lnTo>
                <a:lnTo>
                  <a:pt x="4100051" y="4404474"/>
                </a:lnTo>
                <a:lnTo>
                  <a:pt x="4089418" y="3660196"/>
                </a:lnTo>
                <a:lnTo>
                  <a:pt x="4217009" y="3096671"/>
                </a:lnTo>
                <a:lnTo>
                  <a:pt x="4472190" y="2522511"/>
                </a:lnTo>
                <a:cubicBezTo>
                  <a:pt x="4589148" y="2391376"/>
                  <a:pt x="4674209" y="2238977"/>
                  <a:pt x="4791167" y="2107842"/>
                </a:cubicBezTo>
                <a:lnTo>
                  <a:pt x="5078246" y="1863293"/>
                </a:lnTo>
                <a:lnTo>
                  <a:pt x="5492915" y="1576215"/>
                </a:lnTo>
                <a:cubicBezTo>
                  <a:pt x="5645315" y="1523052"/>
                  <a:pt x="5755186" y="1437991"/>
                  <a:pt x="5907586" y="1384828"/>
                </a:cubicBezTo>
                <a:lnTo>
                  <a:pt x="6322255" y="1289135"/>
                </a:lnTo>
                <a:lnTo>
                  <a:pt x="7024005" y="1246605"/>
                </a:lnTo>
                <a:lnTo>
                  <a:pt x="7651325" y="1374196"/>
                </a:lnTo>
                <a:close/>
              </a:path>
            </a:pathLst>
          </a:custGeom>
          <a:solidFill>
            <a:schemeClr val="bg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01D876-E872-4229-B72A-162CACEF98F7}"/>
              </a:ext>
            </a:extLst>
          </p:cNvPr>
          <p:cNvSpPr txBox="1"/>
          <p:nvPr/>
        </p:nvSpPr>
        <p:spPr>
          <a:xfrm>
            <a:off x="4616985" y="2579935"/>
            <a:ext cx="194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289,440</a:t>
            </a:r>
          </a:p>
        </p:txBody>
      </p:sp>
    </p:spTree>
    <p:extLst>
      <p:ext uri="{BB962C8B-B14F-4D97-AF65-F5344CB8AC3E}">
        <p14:creationId xmlns:p14="http://schemas.microsoft.com/office/powerpoint/2010/main" val="13088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FC951-2FA9-4E94-B0A5-8D1E5655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-1"/>
            <a:ext cx="15041710" cy="77324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F81C3B6-B89D-4575-AF49-4CA7A658CEDB}"/>
              </a:ext>
            </a:extLst>
          </p:cNvPr>
          <p:cNvSpPr/>
          <p:nvPr/>
        </p:nvSpPr>
        <p:spPr>
          <a:xfrm>
            <a:off x="2870790" y="636623"/>
            <a:ext cx="5433238" cy="5407116"/>
          </a:xfrm>
          <a:prstGeom prst="ellipse">
            <a:avLst/>
          </a:prstGeom>
          <a:noFill/>
          <a:ln w="476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01D876-E872-4229-B72A-162CACEF98F7}"/>
              </a:ext>
            </a:extLst>
          </p:cNvPr>
          <p:cNvSpPr txBox="1"/>
          <p:nvPr/>
        </p:nvSpPr>
        <p:spPr>
          <a:xfrm>
            <a:off x="4616985" y="2579935"/>
            <a:ext cx="194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289,440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FFD9EF16-B173-4C29-AD22-BFA93038228D}"/>
              </a:ext>
            </a:extLst>
          </p:cNvPr>
          <p:cNvSpPr/>
          <p:nvPr/>
        </p:nvSpPr>
        <p:spPr>
          <a:xfrm>
            <a:off x="9353550" y="-1487607"/>
            <a:ext cx="4502355" cy="10465701"/>
          </a:xfrm>
          <a:custGeom>
            <a:avLst/>
            <a:gdLst>
              <a:gd name="connsiteX0" fmla="*/ 3000375 w 3000375"/>
              <a:gd name="connsiteY0" fmla="*/ 9525 h 7581900"/>
              <a:gd name="connsiteX1" fmla="*/ 685800 w 3000375"/>
              <a:gd name="connsiteY1" fmla="*/ 0 h 7581900"/>
              <a:gd name="connsiteX2" fmla="*/ 666750 w 3000375"/>
              <a:gd name="connsiteY2" fmla="*/ 142875 h 7581900"/>
              <a:gd name="connsiteX3" fmla="*/ 352425 w 3000375"/>
              <a:gd name="connsiteY3" fmla="*/ 381000 h 7581900"/>
              <a:gd name="connsiteX4" fmla="*/ 495300 w 3000375"/>
              <a:gd name="connsiteY4" fmla="*/ 552450 h 7581900"/>
              <a:gd name="connsiteX5" fmla="*/ 485775 w 3000375"/>
              <a:gd name="connsiteY5" fmla="*/ 723900 h 7581900"/>
              <a:gd name="connsiteX6" fmla="*/ 190500 w 3000375"/>
              <a:gd name="connsiteY6" fmla="*/ 809625 h 7581900"/>
              <a:gd name="connsiteX7" fmla="*/ 57150 w 3000375"/>
              <a:gd name="connsiteY7" fmla="*/ 885825 h 7581900"/>
              <a:gd name="connsiteX8" fmla="*/ 66675 w 3000375"/>
              <a:gd name="connsiteY8" fmla="*/ 1047750 h 7581900"/>
              <a:gd name="connsiteX9" fmla="*/ 66675 w 3000375"/>
              <a:gd name="connsiteY9" fmla="*/ 1181100 h 7581900"/>
              <a:gd name="connsiteX10" fmla="*/ 0 w 3000375"/>
              <a:gd name="connsiteY10" fmla="*/ 1333500 h 7581900"/>
              <a:gd name="connsiteX11" fmla="*/ 171450 w 3000375"/>
              <a:gd name="connsiteY11" fmla="*/ 1704975 h 7581900"/>
              <a:gd name="connsiteX12" fmla="*/ 180975 w 3000375"/>
              <a:gd name="connsiteY12" fmla="*/ 1971675 h 7581900"/>
              <a:gd name="connsiteX13" fmla="*/ 190500 w 3000375"/>
              <a:gd name="connsiteY13" fmla="*/ 2124075 h 7581900"/>
              <a:gd name="connsiteX14" fmla="*/ 514350 w 3000375"/>
              <a:gd name="connsiteY14" fmla="*/ 2543175 h 7581900"/>
              <a:gd name="connsiteX15" fmla="*/ 561975 w 3000375"/>
              <a:gd name="connsiteY15" fmla="*/ 2724150 h 7581900"/>
              <a:gd name="connsiteX16" fmla="*/ 619125 w 3000375"/>
              <a:gd name="connsiteY16" fmla="*/ 2819400 h 7581900"/>
              <a:gd name="connsiteX17" fmla="*/ 638175 w 3000375"/>
              <a:gd name="connsiteY17" fmla="*/ 3048000 h 7581900"/>
              <a:gd name="connsiteX18" fmla="*/ 828675 w 3000375"/>
              <a:gd name="connsiteY18" fmla="*/ 3305175 h 7581900"/>
              <a:gd name="connsiteX19" fmla="*/ 733425 w 3000375"/>
              <a:gd name="connsiteY19" fmla="*/ 3829050 h 7581900"/>
              <a:gd name="connsiteX20" fmla="*/ 866775 w 3000375"/>
              <a:gd name="connsiteY20" fmla="*/ 4029075 h 7581900"/>
              <a:gd name="connsiteX21" fmla="*/ 904875 w 3000375"/>
              <a:gd name="connsiteY21" fmla="*/ 4286250 h 7581900"/>
              <a:gd name="connsiteX22" fmla="*/ 962025 w 3000375"/>
              <a:gd name="connsiteY22" fmla="*/ 4371975 h 7581900"/>
              <a:gd name="connsiteX23" fmla="*/ 1152525 w 3000375"/>
              <a:gd name="connsiteY23" fmla="*/ 4476750 h 7581900"/>
              <a:gd name="connsiteX24" fmla="*/ 1209675 w 3000375"/>
              <a:gd name="connsiteY24" fmla="*/ 4629150 h 7581900"/>
              <a:gd name="connsiteX25" fmla="*/ 1066800 w 3000375"/>
              <a:gd name="connsiteY25" fmla="*/ 4752975 h 7581900"/>
              <a:gd name="connsiteX26" fmla="*/ 1009650 w 3000375"/>
              <a:gd name="connsiteY26" fmla="*/ 4905375 h 7581900"/>
              <a:gd name="connsiteX27" fmla="*/ 1104900 w 3000375"/>
              <a:gd name="connsiteY27" fmla="*/ 5124450 h 7581900"/>
              <a:gd name="connsiteX28" fmla="*/ 1190625 w 3000375"/>
              <a:gd name="connsiteY28" fmla="*/ 5181600 h 7581900"/>
              <a:gd name="connsiteX29" fmla="*/ 1190625 w 3000375"/>
              <a:gd name="connsiteY29" fmla="*/ 5362575 h 7581900"/>
              <a:gd name="connsiteX30" fmla="*/ 1438275 w 3000375"/>
              <a:gd name="connsiteY30" fmla="*/ 5400675 h 7581900"/>
              <a:gd name="connsiteX31" fmla="*/ 1733550 w 3000375"/>
              <a:gd name="connsiteY31" fmla="*/ 5610225 h 7581900"/>
              <a:gd name="connsiteX32" fmla="*/ 1943100 w 3000375"/>
              <a:gd name="connsiteY32" fmla="*/ 5953125 h 7581900"/>
              <a:gd name="connsiteX33" fmla="*/ 1933575 w 3000375"/>
              <a:gd name="connsiteY33" fmla="*/ 6248400 h 7581900"/>
              <a:gd name="connsiteX34" fmla="*/ 1981200 w 3000375"/>
              <a:gd name="connsiteY34" fmla="*/ 6800850 h 7581900"/>
              <a:gd name="connsiteX35" fmla="*/ 2219325 w 3000375"/>
              <a:gd name="connsiteY35" fmla="*/ 7115175 h 7581900"/>
              <a:gd name="connsiteX36" fmla="*/ 2400300 w 3000375"/>
              <a:gd name="connsiteY36" fmla="*/ 7353300 h 7581900"/>
              <a:gd name="connsiteX37" fmla="*/ 2619375 w 3000375"/>
              <a:gd name="connsiteY37" fmla="*/ 7467600 h 7581900"/>
              <a:gd name="connsiteX38" fmla="*/ 2752725 w 3000375"/>
              <a:gd name="connsiteY38" fmla="*/ 7296150 h 7581900"/>
              <a:gd name="connsiteX39" fmla="*/ 2990850 w 3000375"/>
              <a:gd name="connsiteY39" fmla="*/ 7581900 h 7581900"/>
              <a:gd name="connsiteX0" fmla="*/ 4144884 w 4144884"/>
              <a:gd name="connsiteY0" fmla="*/ 0 h 9059981"/>
              <a:gd name="connsiteX1" fmla="*/ 685800 w 4144884"/>
              <a:gd name="connsiteY1" fmla="*/ 1478081 h 9059981"/>
              <a:gd name="connsiteX2" fmla="*/ 666750 w 4144884"/>
              <a:gd name="connsiteY2" fmla="*/ 1620956 h 9059981"/>
              <a:gd name="connsiteX3" fmla="*/ 352425 w 4144884"/>
              <a:gd name="connsiteY3" fmla="*/ 1859081 h 9059981"/>
              <a:gd name="connsiteX4" fmla="*/ 495300 w 4144884"/>
              <a:gd name="connsiteY4" fmla="*/ 2030531 h 9059981"/>
              <a:gd name="connsiteX5" fmla="*/ 485775 w 4144884"/>
              <a:gd name="connsiteY5" fmla="*/ 2201981 h 9059981"/>
              <a:gd name="connsiteX6" fmla="*/ 190500 w 4144884"/>
              <a:gd name="connsiteY6" fmla="*/ 2287706 h 9059981"/>
              <a:gd name="connsiteX7" fmla="*/ 57150 w 4144884"/>
              <a:gd name="connsiteY7" fmla="*/ 2363906 h 9059981"/>
              <a:gd name="connsiteX8" fmla="*/ 66675 w 4144884"/>
              <a:gd name="connsiteY8" fmla="*/ 2525831 h 9059981"/>
              <a:gd name="connsiteX9" fmla="*/ 66675 w 4144884"/>
              <a:gd name="connsiteY9" fmla="*/ 2659181 h 9059981"/>
              <a:gd name="connsiteX10" fmla="*/ 0 w 4144884"/>
              <a:gd name="connsiteY10" fmla="*/ 2811581 h 9059981"/>
              <a:gd name="connsiteX11" fmla="*/ 171450 w 4144884"/>
              <a:gd name="connsiteY11" fmla="*/ 3183056 h 9059981"/>
              <a:gd name="connsiteX12" fmla="*/ 180975 w 4144884"/>
              <a:gd name="connsiteY12" fmla="*/ 3449756 h 9059981"/>
              <a:gd name="connsiteX13" fmla="*/ 190500 w 4144884"/>
              <a:gd name="connsiteY13" fmla="*/ 3602156 h 9059981"/>
              <a:gd name="connsiteX14" fmla="*/ 514350 w 4144884"/>
              <a:gd name="connsiteY14" fmla="*/ 4021256 h 9059981"/>
              <a:gd name="connsiteX15" fmla="*/ 561975 w 4144884"/>
              <a:gd name="connsiteY15" fmla="*/ 4202231 h 9059981"/>
              <a:gd name="connsiteX16" fmla="*/ 619125 w 4144884"/>
              <a:gd name="connsiteY16" fmla="*/ 4297481 h 9059981"/>
              <a:gd name="connsiteX17" fmla="*/ 638175 w 4144884"/>
              <a:gd name="connsiteY17" fmla="*/ 4526081 h 9059981"/>
              <a:gd name="connsiteX18" fmla="*/ 828675 w 4144884"/>
              <a:gd name="connsiteY18" fmla="*/ 4783256 h 9059981"/>
              <a:gd name="connsiteX19" fmla="*/ 733425 w 4144884"/>
              <a:gd name="connsiteY19" fmla="*/ 5307131 h 9059981"/>
              <a:gd name="connsiteX20" fmla="*/ 866775 w 4144884"/>
              <a:gd name="connsiteY20" fmla="*/ 5507156 h 9059981"/>
              <a:gd name="connsiteX21" fmla="*/ 904875 w 4144884"/>
              <a:gd name="connsiteY21" fmla="*/ 5764331 h 9059981"/>
              <a:gd name="connsiteX22" fmla="*/ 962025 w 4144884"/>
              <a:gd name="connsiteY22" fmla="*/ 5850056 h 9059981"/>
              <a:gd name="connsiteX23" fmla="*/ 1152525 w 4144884"/>
              <a:gd name="connsiteY23" fmla="*/ 5954831 h 9059981"/>
              <a:gd name="connsiteX24" fmla="*/ 1209675 w 4144884"/>
              <a:gd name="connsiteY24" fmla="*/ 6107231 h 9059981"/>
              <a:gd name="connsiteX25" fmla="*/ 1066800 w 4144884"/>
              <a:gd name="connsiteY25" fmla="*/ 6231056 h 9059981"/>
              <a:gd name="connsiteX26" fmla="*/ 1009650 w 4144884"/>
              <a:gd name="connsiteY26" fmla="*/ 6383456 h 9059981"/>
              <a:gd name="connsiteX27" fmla="*/ 1104900 w 4144884"/>
              <a:gd name="connsiteY27" fmla="*/ 6602531 h 9059981"/>
              <a:gd name="connsiteX28" fmla="*/ 1190625 w 4144884"/>
              <a:gd name="connsiteY28" fmla="*/ 6659681 h 9059981"/>
              <a:gd name="connsiteX29" fmla="*/ 1190625 w 4144884"/>
              <a:gd name="connsiteY29" fmla="*/ 6840656 h 9059981"/>
              <a:gd name="connsiteX30" fmla="*/ 1438275 w 4144884"/>
              <a:gd name="connsiteY30" fmla="*/ 6878756 h 9059981"/>
              <a:gd name="connsiteX31" fmla="*/ 1733550 w 4144884"/>
              <a:gd name="connsiteY31" fmla="*/ 7088306 h 9059981"/>
              <a:gd name="connsiteX32" fmla="*/ 1943100 w 4144884"/>
              <a:gd name="connsiteY32" fmla="*/ 7431206 h 9059981"/>
              <a:gd name="connsiteX33" fmla="*/ 1933575 w 4144884"/>
              <a:gd name="connsiteY33" fmla="*/ 7726481 h 9059981"/>
              <a:gd name="connsiteX34" fmla="*/ 1981200 w 4144884"/>
              <a:gd name="connsiteY34" fmla="*/ 8278931 h 9059981"/>
              <a:gd name="connsiteX35" fmla="*/ 2219325 w 4144884"/>
              <a:gd name="connsiteY35" fmla="*/ 8593256 h 9059981"/>
              <a:gd name="connsiteX36" fmla="*/ 2400300 w 4144884"/>
              <a:gd name="connsiteY36" fmla="*/ 8831381 h 9059981"/>
              <a:gd name="connsiteX37" fmla="*/ 2619375 w 4144884"/>
              <a:gd name="connsiteY37" fmla="*/ 8945681 h 9059981"/>
              <a:gd name="connsiteX38" fmla="*/ 2752725 w 4144884"/>
              <a:gd name="connsiteY38" fmla="*/ 8774231 h 9059981"/>
              <a:gd name="connsiteX39" fmla="*/ 2990850 w 4144884"/>
              <a:gd name="connsiteY39" fmla="*/ 9059981 h 9059981"/>
              <a:gd name="connsiteX0" fmla="*/ 4144884 w 4549037"/>
              <a:gd name="connsiteY0" fmla="*/ 0 h 10465701"/>
              <a:gd name="connsiteX1" fmla="*/ 685800 w 4549037"/>
              <a:gd name="connsiteY1" fmla="*/ 1478081 h 10465701"/>
              <a:gd name="connsiteX2" fmla="*/ 666750 w 4549037"/>
              <a:gd name="connsiteY2" fmla="*/ 1620956 h 10465701"/>
              <a:gd name="connsiteX3" fmla="*/ 352425 w 4549037"/>
              <a:gd name="connsiteY3" fmla="*/ 1859081 h 10465701"/>
              <a:gd name="connsiteX4" fmla="*/ 495300 w 4549037"/>
              <a:gd name="connsiteY4" fmla="*/ 2030531 h 10465701"/>
              <a:gd name="connsiteX5" fmla="*/ 485775 w 4549037"/>
              <a:gd name="connsiteY5" fmla="*/ 2201981 h 10465701"/>
              <a:gd name="connsiteX6" fmla="*/ 190500 w 4549037"/>
              <a:gd name="connsiteY6" fmla="*/ 2287706 h 10465701"/>
              <a:gd name="connsiteX7" fmla="*/ 57150 w 4549037"/>
              <a:gd name="connsiteY7" fmla="*/ 2363906 h 10465701"/>
              <a:gd name="connsiteX8" fmla="*/ 66675 w 4549037"/>
              <a:gd name="connsiteY8" fmla="*/ 2525831 h 10465701"/>
              <a:gd name="connsiteX9" fmla="*/ 66675 w 4549037"/>
              <a:gd name="connsiteY9" fmla="*/ 2659181 h 10465701"/>
              <a:gd name="connsiteX10" fmla="*/ 0 w 4549037"/>
              <a:gd name="connsiteY10" fmla="*/ 2811581 h 10465701"/>
              <a:gd name="connsiteX11" fmla="*/ 171450 w 4549037"/>
              <a:gd name="connsiteY11" fmla="*/ 3183056 h 10465701"/>
              <a:gd name="connsiteX12" fmla="*/ 180975 w 4549037"/>
              <a:gd name="connsiteY12" fmla="*/ 3449756 h 10465701"/>
              <a:gd name="connsiteX13" fmla="*/ 190500 w 4549037"/>
              <a:gd name="connsiteY13" fmla="*/ 3602156 h 10465701"/>
              <a:gd name="connsiteX14" fmla="*/ 514350 w 4549037"/>
              <a:gd name="connsiteY14" fmla="*/ 4021256 h 10465701"/>
              <a:gd name="connsiteX15" fmla="*/ 561975 w 4549037"/>
              <a:gd name="connsiteY15" fmla="*/ 4202231 h 10465701"/>
              <a:gd name="connsiteX16" fmla="*/ 619125 w 4549037"/>
              <a:gd name="connsiteY16" fmla="*/ 4297481 h 10465701"/>
              <a:gd name="connsiteX17" fmla="*/ 638175 w 4549037"/>
              <a:gd name="connsiteY17" fmla="*/ 4526081 h 10465701"/>
              <a:gd name="connsiteX18" fmla="*/ 828675 w 4549037"/>
              <a:gd name="connsiteY18" fmla="*/ 4783256 h 10465701"/>
              <a:gd name="connsiteX19" fmla="*/ 733425 w 4549037"/>
              <a:gd name="connsiteY19" fmla="*/ 5307131 h 10465701"/>
              <a:gd name="connsiteX20" fmla="*/ 866775 w 4549037"/>
              <a:gd name="connsiteY20" fmla="*/ 5507156 h 10465701"/>
              <a:gd name="connsiteX21" fmla="*/ 904875 w 4549037"/>
              <a:gd name="connsiteY21" fmla="*/ 5764331 h 10465701"/>
              <a:gd name="connsiteX22" fmla="*/ 962025 w 4549037"/>
              <a:gd name="connsiteY22" fmla="*/ 5850056 h 10465701"/>
              <a:gd name="connsiteX23" fmla="*/ 1152525 w 4549037"/>
              <a:gd name="connsiteY23" fmla="*/ 5954831 h 10465701"/>
              <a:gd name="connsiteX24" fmla="*/ 1209675 w 4549037"/>
              <a:gd name="connsiteY24" fmla="*/ 6107231 h 10465701"/>
              <a:gd name="connsiteX25" fmla="*/ 1066800 w 4549037"/>
              <a:gd name="connsiteY25" fmla="*/ 6231056 h 10465701"/>
              <a:gd name="connsiteX26" fmla="*/ 1009650 w 4549037"/>
              <a:gd name="connsiteY26" fmla="*/ 6383456 h 10465701"/>
              <a:gd name="connsiteX27" fmla="*/ 1104900 w 4549037"/>
              <a:gd name="connsiteY27" fmla="*/ 6602531 h 10465701"/>
              <a:gd name="connsiteX28" fmla="*/ 1190625 w 4549037"/>
              <a:gd name="connsiteY28" fmla="*/ 6659681 h 10465701"/>
              <a:gd name="connsiteX29" fmla="*/ 1190625 w 4549037"/>
              <a:gd name="connsiteY29" fmla="*/ 6840656 h 10465701"/>
              <a:gd name="connsiteX30" fmla="*/ 1438275 w 4549037"/>
              <a:gd name="connsiteY30" fmla="*/ 6878756 h 10465701"/>
              <a:gd name="connsiteX31" fmla="*/ 1733550 w 4549037"/>
              <a:gd name="connsiteY31" fmla="*/ 7088306 h 10465701"/>
              <a:gd name="connsiteX32" fmla="*/ 1943100 w 4549037"/>
              <a:gd name="connsiteY32" fmla="*/ 7431206 h 10465701"/>
              <a:gd name="connsiteX33" fmla="*/ 1933575 w 4549037"/>
              <a:gd name="connsiteY33" fmla="*/ 7726481 h 10465701"/>
              <a:gd name="connsiteX34" fmla="*/ 1981200 w 4549037"/>
              <a:gd name="connsiteY34" fmla="*/ 8278931 h 10465701"/>
              <a:gd name="connsiteX35" fmla="*/ 2219325 w 4549037"/>
              <a:gd name="connsiteY35" fmla="*/ 8593256 h 10465701"/>
              <a:gd name="connsiteX36" fmla="*/ 2400300 w 4549037"/>
              <a:gd name="connsiteY36" fmla="*/ 8831381 h 10465701"/>
              <a:gd name="connsiteX37" fmla="*/ 2619375 w 4549037"/>
              <a:gd name="connsiteY37" fmla="*/ 8945681 h 10465701"/>
              <a:gd name="connsiteX38" fmla="*/ 2752725 w 4549037"/>
              <a:gd name="connsiteY38" fmla="*/ 8774231 h 10465701"/>
              <a:gd name="connsiteX39" fmla="*/ 4549037 w 4549037"/>
              <a:gd name="connsiteY39" fmla="*/ 10465701 h 1046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49037" h="10465701">
                <a:moveTo>
                  <a:pt x="4144884" y="0"/>
                </a:moveTo>
                <a:lnTo>
                  <a:pt x="685800" y="1478081"/>
                </a:lnTo>
                <a:lnTo>
                  <a:pt x="666750" y="1620956"/>
                </a:lnTo>
                <a:lnTo>
                  <a:pt x="352425" y="1859081"/>
                </a:lnTo>
                <a:lnTo>
                  <a:pt x="495300" y="2030531"/>
                </a:lnTo>
                <a:lnTo>
                  <a:pt x="485775" y="2201981"/>
                </a:lnTo>
                <a:lnTo>
                  <a:pt x="190500" y="2287706"/>
                </a:lnTo>
                <a:lnTo>
                  <a:pt x="57150" y="2363906"/>
                </a:lnTo>
                <a:lnTo>
                  <a:pt x="66675" y="2525831"/>
                </a:lnTo>
                <a:lnTo>
                  <a:pt x="66675" y="2659181"/>
                </a:lnTo>
                <a:lnTo>
                  <a:pt x="0" y="2811581"/>
                </a:lnTo>
                <a:lnTo>
                  <a:pt x="171450" y="3183056"/>
                </a:lnTo>
                <a:lnTo>
                  <a:pt x="180975" y="3449756"/>
                </a:lnTo>
                <a:lnTo>
                  <a:pt x="190500" y="3602156"/>
                </a:lnTo>
                <a:lnTo>
                  <a:pt x="514350" y="4021256"/>
                </a:lnTo>
                <a:lnTo>
                  <a:pt x="561975" y="4202231"/>
                </a:lnTo>
                <a:lnTo>
                  <a:pt x="619125" y="4297481"/>
                </a:lnTo>
                <a:lnTo>
                  <a:pt x="638175" y="4526081"/>
                </a:lnTo>
                <a:lnTo>
                  <a:pt x="828675" y="4783256"/>
                </a:lnTo>
                <a:lnTo>
                  <a:pt x="733425" y="5307131"/>
                </a:lnTo>
                <a:lnTo>
                  <a:pt x="866775" y="5507156"/>
                </a:lnTo>
                <a:lnTo>
                  <a:pt x="904875" y="5764331"/>
                </a:lnTo>
                <a:lnTo>
                  <a:pt x="962025" y="5850056"/>
                </a:lnTo>
                <a:lnTo>
                  <a:pt x="1152525" y="5954831"/>
                </a:lnTo>
                <a:lnTo>
                  <a:pt x="1209675" y="6107231"/>
                </a:lnTo>
                <a:lnTo>
                  <a:pt x="1066800" y="6231056"/>
                </a:lnTo>
                <a:lnTo>
                  <a:pt x="1009650" y="6383456"/>
                </a:lnTo>
                <a:lnTo>
                  <a:pt x="1104900" y="6602531"/>
                </a:lnTo>
                <a:lnTo>
                  <a:pt x="1190625" y="6659681"/>
                </a:lnTo>
                <a:lnTo>
                  <a:pt x="1190625" y="6840656"/>
                </a:lnTo>
                <a:lnTo>
                  <a:pt x="1438275" y="6878756"/>
                </a:lnTo>
                <a:lnTo>
                  <a:pt x="1733550" y="7088306"/>
                </a:lnTo>
                <a:lnTo>
                  <a:pt x="1943100" y="7431206"/>
                </a:lnTo>
                <a:lnTo>
                  <a:pt x="1933575" y="7726481"/>
                </a:lnTo>
                <a:lnTo>
                  <a:pt x="1981200" y="8278931"/>
                </a:lnTo>
                <a:lnTo>
                  <a:pt x="2219325" y="8593256"/>
                </a:lnTo>
                <a:lnTo>
                  <a:pt x="2400300" y="8831381"/>
                </a:lnTo>
                <a:lnTo>
                  <a:pt x="2619375" y="8945681"/>
                </a:lnTo>
                <a:lnTo>
                  <a:pt x="2752725" y="8774231"/>
                </a:lnTo>
                <a:lnTo>
                  <a:pt x="4549037" y="10465701"/>
                </a:lnTo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412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34CAC1-EE2E-4531-89CF-75E1B34FC88A}"/>
              </a:ext>
            </a:extLst>
          </p:cNvPr>
          <p:cNvSpPr txBox="1"/>
          <p:nvPr/>
        </p:nvSpPr>
        <p:spPr>
          <a:xfrm>
            <a:off x="8010765" y="5270246"/>
            <a:ext cx="194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</a:rPr>
              <a:t>177,760</a:t>
            </a:r>
          </a:p>
        </p:txBody>
      </p:sp>
    </p:spTree>
    <p:extLst>
      <p:ext uri="{BB962C8B-B14F-4D97-AF65-F5344CB8AC3E}">
        <p14:creationId xmlns:p14="http://schemas.microsoft.com/office/powerpoint/2010/main" val="31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1590"/>
            <a:ext cx="12192000" cy="196977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rgbClr val="000000"/>
                </a:solidFill>
              </a:rPr>
              <a:t>More people </a:t>
            </a:r>
          </a:p>
          <a:p>
            <a:pPr algn="ctr"/>
            <a:r>
              <a:rPr lang="en-NZ" sz="6600" b="1" dirty="0">
                <a:solidFill>
                  <a:srgbClr val="000000"/>
                </a:solidFill>
              </a:rPr>
              <a:t>=</a:t>
            </a:r>
          </a:p>
          <a:p>
            <a:pPr algn="ctr"/>
            <a:r>
              <a:rPr lang="en-NZ" sz="2800" b="1" dirty="0">
                <a:solidFill>
                  <a:srgbClr val="000000"/>
                </a:solidFill>
              </a:rPr>
              <a:t> More cars</a:t>
            </a:r>
          </a:p>
        </p:txBody>
      </p:sp>
      <p:pic>
        <p:nvPicPr>
          <p:cNvPr id="8" name="Picture 7" descr="A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6B130C7-64C4-40F6-8238-F4847B91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13" y="4186006"/>
            <a:ext cx="5573486" cy="2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51B6F78-F04E-409E-9293-56CDB2C7E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26706"/>
              </p:ext>
            </p:extLst>
          </p:nvPr>
        </p:nvGraphicFramePr>
        <p:xfrm>
          <a:off x="822268" y="484338"/>
          <a:ext cx="5669518" cy="442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312">
                  <a:extLst>
                    <a:ext uri="{9D8B030D-6E8A-4147-A177-3AD203B41FA5}">
                      <a16:colId xmlns="" xmlns:a16="http://schemas.microsoft.com/office/drawing/2014/main" val="1349767623"/>
                    </a:ext>
                  </a:extLst>
                </a:gridCol>
                <a:gridCol w="2097206">
                  <a:extLst>
                    <a:ext uri="{9D8B030D-6E8A-4147-A177-3AD203B41FA5}">
                      <a16:colId xmlns="" xmlns:a16="http://schemas.microsoft.com/office/drawing/2014/main" val="3100142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NZ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7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1800" kern="1200" dirty="0"/>
                        <a:t> </a:t>
                      </a:r>
                      <a:r>
                        <a:rPr lang="en-NZ" sz="1800" b="1" kern="1200" dirty="0"/>
                        <a:t>People</a:t>
                      </a:r>
                      <a:r>
                        <a:rPr lang="en-NZ" sz="1800" kern="1200" dirty="0"/>
                        <a:t> 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800" dirty="0"/>
                        <a:t>4,871,300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1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/>
                        <a:t>Vehicles</a:t>
                      </a:r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kern="1200" dirty="0"/>
                        <a:t>5,132,787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0022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                                            </a:t>
                      </a:r>
                      <a:r>
                        <a:rPr lang="en-NZ" sz="1800" b="1" dirty="0"/>
                        <a:t>More vehicles then people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94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64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9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9646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495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1456010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823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8875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709996"/>
                  </a:ext>
                </a:extLst>
              </a:tr>
            </a:tbl>
          </a:graphicData>
        </a:graphic>
      </p:graphicFrame>
      <p:pic>
        <p:nvPicPr>
          <p:cNvPr id="8" name="Picture 7" descr="A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6B130C7-64C4-40F6-8238-F4847B91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13" y="4186006"/>
            <a:ext cx="5573486" cy="2643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DA3CEA-B241-42C1-816B-AF21DD9D0F43}"/>
              </a:ext>
            </a:extLst>
          </p:cNvPr>
          <p:cNvSpPr txBox="1"/>
          <p:nvPr/>
        </p:nvSpPr>
        <p:spPr>
          <a:xfrm>
            <a:off x="7078639" y="2113335"/>
            <a:ext cx="632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in NZ</a:t>
            </a:r>
          </a:p>
        </p:txBody>
      </p:sp>
    </p:spTree>
    <p:extLst>
      <p:ext uri="{BB962C8B-B14F-4D97-AF65-F5344CB8AC3E}">
        <p14:creationId xmlns:p14="http://schemas.microsoft.com/office/powerpoint/2010/main" val="34102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51B6F78-F04E-409E-9293-56CDB2C7E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0470"/>
              </p:ext>
            </p:extLst>
          </p:nvPr>
        </p:nvGraphicFramePr>
        <p:xfrm>
          <a:off x="822268" y="484338"/>
          <a:ext cx="5669518" cy="442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312">
                  <a:extLst>
                    <a:ext uri="{9D8B030D-6E8A-4147-A177-3AD203B41FA5}">
                      <a16:colId xmlns="" xmlns:a16="http://schemas.microsoft.com/office/drawing/2014/main" val="1349767623"/>
                    </a:ext>
                  </a:extLst>
                </a:gridCol>
                <a:gridCol w="2097206">
                  <a:extLst>
                    <a:ext uri="{9D8B030D-6E8A-4147-A177-3AD203B41FA5}">
                      <a16:colId xmlns="" xmlns:a16="http://schemas.microsoft.com/office/drawing/2014/main" val="3100142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NZ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7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1800" kern="1200" dirty="0"/>
                        <a:t> </a:t>
                      </a:r>
                      <a:r>
                        <a:rPr lang="en-NZ" sz="1800" b="1" kern="1200" dirty="0"/>
                        <a:t>People</a:t>
                      </a:r>
                      <a:r>
                        <a:rPr lang="en-NZ" sz="1800" kern="1200" dirty="0"/>
                        <a:t> 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800" dirty="0"/>
                        <a:t>4,871,300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1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/>
                        <a:t>Vehicles</a:t>
                      </a:r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kern="1200" dirty="0"/>
                        <a:t>5,132,787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0022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                                            </a:t>
                      </a:r>
                      <a:r>
                        <a:rPr lang="en-NZ" sz="1800" b="1" dirty="0"/>
                        <a:t>More vehicles then people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94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64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/>
                        <a:t>Car / vans / trucks / motorcycles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4,233,833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9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/>
                        <a:t>People that can drive (16 years +)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u="none" strike="noStrike" kern="1200" dirty="0">
                          <a:effectLst/>
                        </a:rPr>
                        <a:t>3,845,800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9646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495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1456010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823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8875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709996"/>
                  </a:ext>
                </a:extLst>
              </a:tr>
            </a:tbl>
          </a:graphicData>
        </a:graphic>
      </p:graphicFrame>
      <p:pic>
        <p:nvPicPr>
          <p:cNvPr id="8" name="Picture 7" descr="A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6B130C7-64C4-40F6-8238-F4847B91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13" y="4186006"/>
            <a:ext cx="5573486" cy="2643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DA3CEA-B241-42C1-816B-AF21DD9D0F43}"/>
              </a:ext>
            </a:extLst>
          </p:cNvPr>
          <p:cNvSpPr txBox="1"/>
          <p:nvPr/>
        </p:nvSpPr>
        <p:spPr>
          <a:xfrm>
            <a:off x="7078639" y="2113335"/>
            <a:ext cx="632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in NZ</a:t>
            </a:r>
          </a:p>
        </p:txBody>
      </p:sp>
    </p:spTree>
    <p:extLst>
      <p:ext uri="{BB962C8B-B14F-4D97-AF65-F5344CB8AC3E}">
        <p14:creationId xmlns:p14="http://schemas.microsoft.com/office/powerpoint/2010/main" val="26725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51B6F78-F04E-409E-9293-56CDB2C7E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21171"/>
              </p:ext>
            </p:extLst>
          </p:nvPr>
        </p:nvGraphicFramePr>
        <p:xfrm>
          <a:off x="822268" y="484338"/>
          <a:ext cx="5669518" cy="6344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312">
                  <a:extLst>
                    <a:ext uri="{9D8B030D-6E8A-4147-A177-3AD203B41FA5}">
                      <a16:colId xmlns="" xmlns:a16="http://schemas.microsoft.com/office/drawing/2014/main" val="1349767623"/>
                    </a:ext>
                  </a:extLst>
                </a:gridCol>
                <a:gridCol w="2097206">
                  <a:extLst>
                    <a:ext uri="{9D8B030D-6E8A-4147-A177-3AD203B41FA5}">
                      <a16:colId xmlns="" xmlns:a16="http://schemas.microsoft.com/office/drawing/2014/main" val="3100142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NZ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7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1800" kern="1200" dirty="0"/>
                        <a:t> </a:t>
                      </a:r>
                      <a:r>
                        <a:rPr lang="en-NZ" sz="1800" b="1" kern="1200" dirty="0"/>
                        <a:t>People</a:t>
                      </a:r>
                      <a:r>
                        <a:rPr lang="en-NZ" sz="1800" kern="1200" dirty="0"/>
                        <a:t> 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800" dirty="0"/>
                        <a:t>4,871,300</a:t>
                      </a:r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91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kern="1200" dirty="0"/>
                        <a:t>Vehicles</a:t>
                      </a:r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kern="1200" dirty="0"/>
                        <a:t>5,132,787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80022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                                            </a:t>
                      </a:r>
                      <a:r>
                        <a:rPr lang="en-NZ" sz="1800" b="1" dirty="0"/>
                        <a:t>More vehicles then people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94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64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/>
                        <a:t>Car / vans / trucks / motorcycles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4,233,833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9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/>
                        <a:t>People that can drive (16 years +)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u="none" strike="noStrike" kern="1200" dirty="0">
                          <a:effectLst/>
                        </a:rPr>
                        <a:t>3,845,800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9646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495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/>
                        <a:t>Space occupied </a:t>
                      </a:r>
                      <a:r>
                        <a:rPr lang="en-NZ" sz="1200" b="1" dirty="0"/>
                        <a:t>(all parked</a:t>
                      </a:r>
                      <a:r>
                        <a:rPr lang="en-NZ" sz="1200" dirty="0"/>
                        <a:t>) </a:t>
                      </a:r>
                      <a:endParaRPr lang="en-N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6,000 hectares 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1456010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/>
                        <a:t>Space dedicated to vehicles </a:t>
                      </a:r>
                    </a:p>
                    <a:p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800" dirty="0"/>
                        <a:t>Motorways</a:t>
                      </a:r>
                    </a:p>
                    <a:p>
                      <a:pPr algn="l"/>
                      <a:r>
                        <a:rPr lang="en-NZ" sz="1800" dirty="0"/>
                        <a:t>Roads</a:t>
                      </a:r>
                    </a:p>
                    <a:p>
                      <a:pPr algn="l"/>
                      <a:r>
                        <a:rPr lang="en-NZ" sz="1800" dirty="0"/>
                        <a:t>Driveways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On-street parks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Of-street parks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Parking buildings </a:t>
                      </a:r>
                    </a:p>
                    <a:p>
                      <a:pPr algn="l"/>
                      <a:r>
                        <a:rPr lang="en-NZ" sz="1800" dirty="0"/>
                        <a:t>Manoeuvring  </a:t>
                      </a:r>
                    </a:p>
                    <a:p>
                      <a:pPr algn="l"/>
                      <a:r>
                        <a:rPr lang="en-NZ" sz="1800" dirty="0" err="1"/>
                        <a:t>Ect</a:t>
                      </a:r>
                      <a:r>
                        <a:rPr lang="en-NZ" sz="1800" dirty="0"/>
                        <a:t>…….</a:t>
                      </a:r>
                      <a:endParaRPr lang="en-NZ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823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8875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709996"/>
                  </a:ext>
                </a:extLst>
              </a:tr>
            </a:tbl>
          </a:graphicData>
        </a:graphic>
      </p:graphicFrame>
      <p:pic>
        <p:nvPicPr>
          <p:cNvPr id="8" name="Picture 7" descr="A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6B130C7-64C4-40F6-8238-F4847B91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13" y="4186006"/>
            <a:ext cx="5573486" cy="2643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DA3CEA-B241-42C1-816B-AF21DD9D0F43}"/>
              </a:ext>
            </a:extLst>
          </p:cNvPr>
          <p:cNvSpPr txBox="1"/>
          <p:nvPr/>
        </p:nvSpPr>
        <p:spPr>
          <a:xfrm>
            <a:off x="7078639" y="2113335"/>
            <a:ext cx="632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in NZ</a:t>
            </a:r>
          </a:p>
        </p:txBody>
      </p:sp>
    </p:spTree>
    <p:extLst>
      <p:ext uri="{BB962C8B-B14F-4D97-AF65-F5344CB8AC3E}">
        <p14:creationId xmlns:p14="http://schemas.microsoft.com/office/powerpoint/2010/main" val="19510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6B130C7-64C4-40F6-8238-F4847B91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13" y="4186006"/>
            <a:ext cx="5573486" cy="26432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CE367FD-97EE-4815-8016-034035945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1933"/>
              </p:ext>
            </p:extLst>
          </p:nvPr>
        </p:nvGraphicFramePr>
        <p:xfrm>
          <a:off x="952168" y="439464"/>
          <a:ext cx="10287664" cy="319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7879">
                  <a:extLst>
                    <a:ext uri="{9D8B030D-6E8A-4147-A177-3AD203B41FA5}">
                      <a16:colId xmlns="" xmlns:a16="http://schemas.microsoft.com/office/drawing/2014/main" val="1349767623"/>
                    </a:ext>
                  </a:extLst>
                </a:gridCol>
                <a:gridCol w="232319">
                  <a:extLst>
                    <a:ext uri="{9D8B030D-6E8A-4147-A177-3AD203B41FA5}">
                      <a16:colId xmlns="" xmlns:a16="http://schemas.microsoft.com/office/drawing/2014/main" val="3100142006"/>
                    </a:ext>
                  </a:extLst>
                </a:gridCol>
                <a:gridCol w="2115992">
                  <a:extLst>
                    <a:ext uri="{9D8B030D-6E8A-4147-A177-3AD203B41FA5}">
                      <a16:colId xmlns="" xmlns:a16="http://schemas.microsoft.com/office/drawing/2014/main" val="1562446202"/>
                    </a:ext>
                  </a:extLst>
                </a:gridCol>
                <a:gridCol w="2055101">
                  <a:extLst>
                    <a:ext uri="{9D8B030D-6E8A-4147-A177-3AD203B41FA5}">
                      <a16:colId xmlns="" xmlns:a16="http://schemas.microsoft.com/office/drawing/2014/main" val="2651048225"/>
                    </a:ext>
                  </a:extLst>
                </a:gridCol>
                <a:gridCol w="776373">
                  <a:extLst>
                    <a:ext uri="{9D8B030D-6E8A-4147-A177-3AD203B41FA5}">
                      <a16:colId xmlns="" xmlns:a16="http://schemas.microsoft.com/office/drawing/2014/main" val="1798865052"/>
                    </a:ext>
                  </a:extLst>
                </a:gridCol>
              </a:tblGrid>
              <a:tr h="756591">
                <a:tc gridSpan="5">
                  <a:txBody>
                    <a:bodyPr/>
                    <a:lstStyle/>
                    <a:p>
                      <a:pPr algn="ctr"/>
                      <a:endParaRPr lang="en-NZ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708379"/>
                  </a:ext>
                </a:extLst>
              </a:tr>
              <a:tr h="394743">
                <a:tc rowSpan="2" gridSpan="4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NZ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29113449"/>
                  </a:ext>
                </a:extLst>
              </a:tr>
              <a:tr h="394743">
                <a:tc gridSpan="4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03338159"/>
                  </a:ext>
                </a:extLst>
              </a:tr>
              <a:tr h="394743">
                <a:tc row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2800" b="1" kern="1200" dirty="0"/>
                        <a:t>People </a:t>
                      </a:r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3200" kern="1200" dirty="0">
                          <a:solidFill>
                            <a:srgbClr val="FF0000"/>
                          </a:solidFill>
                        </a:rPr>
                        <a:t>+77,400</a:t>
                      </a:r>
                      <a:endParaRPr lang="en-NZ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3200">
                          <a:solidFill>
                            <a:srgbClr val="FF0000"/>
                          </a:solidFill>
                        </a:rPr>
                        <a:t>+1.6%</a:t>
                      </a:r>
                      <a:endParaRPr lang="en-NZ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79164699"/>
                  </a:ext>
                </a:extLst>
              </a:tr>
              <a:tr h="230267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NZ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3439244"/>
                  </a:ext>
                </a:extLst>
              </a:tr>
              <a:tr h="6250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b="1" dirty="0"/>
                        <a:t>Car / vans / trucks / motorcycles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>
                          <a:solidFill>
                            <a:srgbClr val="FF0000"/>
                          </a:solidFill>
                        </a:rPr>
                        <a:t>+163,617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>
                          <a:solidFill>
                            <a:srgbClr val="FF0000"/>
                          </a:solidFill>
                        </a:rPr>
                        <a:t>+4%</a:t>
                      </a:r>
                      <a:endParaRPr lang="en-NZ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04940070"/>
                  </a:ext>
                </a:extLst>
              </a:tr>
              <a:tr h="394743">
                <a:tc gridSpan="5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6406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7B6AF0-755C-40E0-AA79-E3A6F555C643}"/>
              </a:ext>
            </a:extLst>
          </p:cNvPr>
          <p:cNvSpPr txBox="1"/>
          <p:nvPr/>
        </p:nvSpPr>
        <p:spPr>
          <a:xfrm>
            <a:off x="6096000" y="950109"/>
            <a:ext cx="632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 vs 2018</a:t>
            </a:r>
          </a:p>
        </p:txBody>
      </p:sp>
    </p:spTree>
    <p:extLst>
      <p:ext uri="{BB962C8B-B14F-4D97-AF65-F5344CB8AC3E}">
        <p14:creationId xmlns:p14="http://schemas.microsoft.com/office/powerpoint/2010/main" val="4205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9" y="1462104"/>
            <a:ext cx="11691799" cy="5086348"/>
          </a:xfrm>
        </p:spPr>
        <p:txBody>
          <a:bodyPr/>
          <a:lstStyle/>
          <a:p>
            <a:pPr marL="36000" indent="0">
              <a:buNone/>
            </a:pPr>
            <a:r>
              <a:rPr lang="en-US" sz="2800" b="1" dirty="0"/>
              <a:t>Overarching objective:</a:t>
            </a:r>
          </a:p>
          <a:p>
            <a:pPr marL="36000" indent="0">
              <a:buNone/>
            </a:pPr>
            <a:endParaRPr lang="en-US" sz="1200" b="1" dirty="0"/>
          </a:p>
          <a:p>
            <a:pPr marL="36000" indent="0">
              <a:buNone/>
            </a:pPr>
            <a:r>
              <a:rPr lang="en-US" sz="2200" b="1" dirty="0"/>
              <a:t>To ensure our transport system: </a:t>
            </a:r>
          </a:p>
          <a:p>
            <a:pPr marL="378900"/>
            <a:r>
              <a:rPr lang="en-US" sz="2200" dirty="0"/>
              <a:t>  provides capacity for population growth and economic development </a:t>
            </a:r>
          </a:p>
          <a:p>
            <a:pPr marL="493200" indent="-457200"/>
            <a:r>
              <a:rPr lang="en-US" sz="2200" dirty="0"/>
              <a:t>enables people to participate, particularly transport disadvantaged </a:t>
            </a:r>
          </a:p>
          <a:p>
            <a:pPr marL="493200" indent="-457200"/>
            <a:r>
              <a:rPr lang="en-US" sz="2200" dirty="0"/>
              <a:t>makes our cities and towns more livable </a:t>
            </a:r>
          </a:p>
          <a:p>
            <a:pPr marL="493200" indent="-457200"/>
            <a:r>
              <a:rPr lang="en-US" sz="2200" dirty="0"/>
              <a:t>is affordable for users and funders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5360" y="230172"/>
            <a:ext cx="73040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NZ" sz="4000" b="1" dirty="0">
                <a:latin typeface="+mn-lt"/>
              </a:rPr>
              <a:t>PT Plan Review  </a:t>
            </a:r>
          </a:p>
        </p:txBody>
      </p:sp>
    </p:spTree>
    <p:extLst>
      <p:ext uri="{BB962C8B-B14F-4D97-AF65-F5344CB8AC3E}">
        <p14:creationId xmlns:p14="http://schemas.microsoft.com/office/powerpoint/2010/main" val="34534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773031"/>
            <a:ext cx="12204440" cy="643857"/>
            <a:chOff x="74645" y="4432788"/>
            <a:chExt cx="12192000" cy="67870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="" xmlns:a16="http://schemas.microsoft.com/office/drawing/2014/main" id="{0E885E78-02AB-44E1-9487-1504A1BCDE5F}"/>
                </a:ext>
              </a:extLst>
            </p:cNvPr>
            <p:cNvSpPr/>
            <p:nvPr/>
          </p:nvSpPr>
          <p:spPr>
            <a:xfrm flipH="1">
              <a:off x="461701" y="4656392"/>
              <a:ext cx="272658" cy="2197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FA3FCC16-5CBE-4112-BF52-A2F8142FAE98}"/>
              </a:ext>
            </a:extLst>
          </p:cNvPr>
          <p:cNvSpPr/>
          <p:nvPr/>
        </p:nvSpPr>
        <p:spPr>
          <a:xfrm>
            <a:off x="11527113" y="5416389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-12442" y="5346124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191" name="Picture 190">
            <a:extLst>
              <a:ext uri="{FF2B5EF4-FFF2-40B4-BE49-F238E27FC236}">
                <a16:creationId xmlns="" xmlns:a16="http://schemas.microsoft.com/office/drawing/2014/main" id="{ED1C9270-FD32-45D4-B20E-E5E646D63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14" y="5790411"/>
            <a:ext cx="1028326" cy="6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773031"/>
            <a:ext cx="12204440" cy="643857"/>
            <a:chOff x="74645" y="4432788"/>
            <a:chExt cx="12192000" cy="67870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="" xmlns:a16="http://schemas.microsoft.com/office/drawing/2014/main" id="{0E885E78-02AB-44E1-9487-1504A1BCDE5F}"/>
                </a:ext>
              </a:extLst>
            </p:cNvPr>
            <p:cNvSpPr/>
            <p:nvPr/>
          </p:nvSpPr>
          <p:spPr>
            <a:xfrm flipH="1">
              <a:off x="461701" y="4656392"/>
              <a:ext cx="272658" cy="2197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FA3FCC16-5CBE-4112-BF52-A2F8142FAE98}"/>
              </a:ext>
            </a:extLst>
          </p:cNvPr>
          <p:cNvSpPr/>
          <p:nvPr/>
        </p:nvSpPr>
        <p:spPr>
          <a:xfrm>
            <a:off x="11527113" y="5416389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-12442" y="5346124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286906F4-785A-44D5-A4BA-3A7387F4D382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4F6F2902-F314-4DE8-B5F8-71BBFA0741C5}"/>
              </a:ext>
            </a:extLst>
          </p:cNvPr>
          <p:cNvGrpSpPr/>
          <p:nvPr/>
        </p:nvGrpSpPr>
        <p:grpSpPr>
          <a:xfrm>
            <a:off x="12376729" y="5638563"/>
            <a:ext cx="38050953" cy="974584"/>
            <a:chOff x="13551644" y="5594839"/>
            <a:chExt cx="38050953" cy="974584"/>
          </a:xfrm>
        </p:grpSpPr>
        <p:pic>
          <p:nvPicPr>
            <p:cNvPr id="159" name="Picture 158">
              <a:extLst>
                <a:ext uri="{FF2B5EF4-FFF2-40B4-BE49-F238E27FC236}">
                  <a16:creationId xmlns="" xmlns:a16="http://schemas.microsoft.com/office/drawing/2014/main" id="{E4A35287-AE37-41B2-A772-1FFB0859F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8645" y="5832567"/>
              <a:ext cx="860413" cy="46196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="" xmlns:a16="http://schemas.microsoft.com/office/drawing/2014/main" id="{CE0F407E-06C1-43B1-86A5-38D58ACE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1644" y="5756309"/>
              <a:ext cx="1028326" cy="642704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="" xmlns:a16="http://schemas.microsoft.com/office/drawing/2014/main" id="{32468255-B137-4D2D-B409-D5064157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9114" y="5847721"/>
              <a:ext cx="839791" cy="444681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="" xmlns:a16="http://schemas.microsoft.com/office/drawing/2014/main" id="{7A43D836-0933-4FC8-942C-B3B01408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617" y="5835099"/>
              <a:ext cx="928320" cy="525661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="" xmlns:a16="http://schemas.microsoft.com/office/drawing/2014/main" id="{1D1D371F-E552-439B-871C-10AD5DA1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0808" y="5858711"/>
              <a:ext cx="905371" cy="486105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="" xmlns:a16="http://schemas.microsoft.com/office/drawing/2014/main" id="{F0F5FF68-830E-4179-8979-FD26EF31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997" y="5594839"/>
              <a:ext cx="1845468" cy="974584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0196EECB-BE4E-4A79-A5B5-F74D86DD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27687" y="5616887"/>
              <a:ext cx="926672" cy="932769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9694C172-83FF-4E0C-AA06-9F7D4CBC0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5" b="89979" l="5200" r="95600">
                          <a14:foregroundMark x1="10000" y1="25800" x2="5200" y2="33475"/>
                          <a14:foregroundMark x1="5200" y1="33475" x2="4800" y2="66098"/>
                          <a14:foregroundMark x1="4800" y1="66098" x2="9333" y2="73987"/>
                          <a14:foregroundMark x1="9333" y1="73987" x2="9733" y2="28998"/>
                          <a14:foregroundMark x1="9733" y1="28998" x2="9200" y2="26013"/>
                          <a14:foregroundMark x1="6800" y1="27292" x2="4533" y2="60554"/>
                          <a14:foregroundMark x1="4533" y1="60554" x2="5200" y2="71642"/>
                          <a14:foregroundMark x1="5200" y1="71642" x2="6800" y2="74200"/>
                          <a14:foregroundMark x1="49467" y1="73561" x2="49200" y2="73348"/>
                          <a14:foregroundMark x1="49067" y1="26866" x2="49600" y2="26439"/>
                          <a14:foregroundMark x1="56933" y1="25800" x2="59333" y2="25586"/>
                          <a14:foregroundMark x1="68667" y1="26652" x2="75467" y2="27505"/>
                          <a14:foregroundMark x1="75467" y1="27505" x2="82133" y2="27079"/>
                          <a14:foregroundMark x1="82133" y1="27079" x2="89200" y2="28785"/>
                          <a14:foregroundMark x1="89200" y1="28785" x2="93867" y2="37740"/>
                          <a14:foregroundMark x1="93867" y1="37740" x2="95200" y2="48401"/>
                          <a14:foregroundMark x1="95200" y1="48401" x2="94667" y2="59915"/>
                          <a14:foregroundMark x1="94667" y1="59915" x2="92000" y2="70149"/>
                          <a14:foregroundMark x1="92000" y1="70149" x2="63733" y2="73774"/>
                          <a14:foregroundMark x1="95467" y1="56290" x2="95333" y2="45629"/>
                          <a14:foregroundMark x1="95333" y1="45629" x2="95600" y2="5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37463" y="5736576"/>
              <a:ext cx="1155712" cy="722706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="" xmlns:a16="http://schemas.microsoft.com/office/drawing/2014/main" id="{C8A92849-61AF-465B-AB38-454809B14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575957" y="5884592"/>
              <a:ext cx="1026640" cy="514421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="" xmlns:a16="http://schemas.microsoft.com/office/drawing/2014/main" id="{3F562178-8D6A-4E27-A263-D1DA0607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4" b="89826" l="8170" r="93464">
                          <a14:foregroundMark x1="10458" y1="21221" x2="6699" y2="34302"/>
                          <a14:foregroundMark x1="6699" y1="34302" x2="6373" y2="64826"/>
                          <a14:foregroundMark x1="6373" y1="64826" x2="8333" y2="79070"/>
                          <a14:foregroundMark x1="8333" y1="79070" x2="9967" y2="22093"/>
                          <a14:foregroundMark x1="89869" y1="22093" x2="93627" y2="35174"/>
                          <a14:foregroundMark x1="93627" y1="35174" x2="93464" y2="65698"/>
                          <a14:foregroundMark x1="93464" y1="65698" x2="86601" y2="73837"/>
                          <a14:foregroundMark x1="86601" y1="73837" x2="89379" y2="60174"/>
                          <a14:foregroundMark x1="89379" y1="60174" x2="88562" y2="30814"/>
                          <a14:foregroundMark x1="88562" y1="30814" x2="89869" y2="24419"/>
                          <a14:foregroundMark x1="92647" y1="29942" x2="93464" y2="61628"/>
                          <a14:foregroundMark x1="93464" y1="61628" x2="92157" y2="63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198028" y="5791785"/>
              <a:ext cx="1099037" cy="61775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3212C8-B36F-434E-BA2A-888E0E6E8A28}"/>
              </a:ext>
            </a:extLst>
          </p:cNvPr>
          <p:cNvGrpSpPr/>
          <p:nvPr/>
        </p:nvGrpSpPr>
        <p:grpSpPr>
          <a:xfrm>
            <a:off x="752462" y="698716"/>
            <a:ext cx="3703346" cy="5051456"/>
            <a:chOff x="752462" y="294668"/>
            <a:chExt cx="3703346" cy="5051456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3D9EC8A-2DA5-45B5-8A5D-C4FAAA093776}"/>
                </a:ext>
              </a:extLst>
            </p:cNvPr>
            <p:cNvGrpSpPr/>
            <p:nvPr/>
          </p:nvGrpSpPr>
          <p:grpSpPr>
            <a:xfrm>
              <a:off x="966480" y="1501656"/>
              <a:ext cx="899965" cy="3844468"/>
              <a:chOff x="538354" y="2284953"/>
              <a:chExt cx="899965" cy="3844468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1B90C32A-76C8-4F1D-989E-9D6F2E74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4"/>
                <a:ext cx="24713" cy="362664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BDABBD60-DA0E-4193-BF7D-0DAF46A64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21" name="Picture 20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712246EE-B317-4006-8CBC-39B42954A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A492F74D-E7C6-4084-B006-D13EF2F5D01E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5577C11B-1896-43E7-AD45-E90EE8E9667F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355F0173-3035-4BEC-A6DB-6FC349CA7FF1}"/>
                </a:ext>
              </a:extLst>
            </p:cNvPr>
            <p:cNvSpPr txBox="1"/>
            <p:nvPr/>
          </p:nvSpPr>
          <p:spPr>
            <a:xfrm>
              <a:off x="1268810" y="2339425"/>
              <a:ext cx="8166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/>
                <a:t>1.3 per car</a:t>
              </a:r>
            </a:p>
          </p:txBody>
        </p:sp>
        <p:grpSp>
          <p:nvGrpSpPr>
            <p:cNvPr id="2066" name="Group 2065">
              <a:extLst>
                <a:ext uri="{FF2B5EF4-FFF2-40B4-BE49-F238E27FC236}">
                  <a16:creationId xmlns="" xmlns:a16="http://schemas.microsoft.com/office/drawing/2014/main" id="{4B2A5D1C-7545-40D0-8A28-F42E933BBE7B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2065" name="TextBox 2064">
                <a:extLst>
                  <a:ext uri="{FF2B5EF4-FFF2-40B4-BE49-F238E27FC236}">
                    <a16:creationId xmlns="" xmlns:a16="http://schemas.microsoft.com/office/drawing/2014/main" id="{41D82822-9ADF-4F55-81DD-80FECE2D91B8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1900 / hour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="" xmlns:a16="http://schemas.microsoft.com/office/drawing/2014/main" id="{9264BD93-908B-4312-9C6A-47FAE80C416A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2470 / hour</a:t>
                </a: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907407AE-75DA-4355-9C17-4AA4115F6A76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5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4.07357 -0.0027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773031"/>
            <a:ext cx="12204440" cy="643857"/>
            <a:chOff x="74645" y="4432788"/>
            <a:chExt cx="12192000" cy="67870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="" xmlns:a16="http://schemas.microsoft.com/office/drawing/2014/main" id="{0E885E78-02AB-44E1-9487-1504A1BCDE5F}"/>
                </a:ext>
              </a:extLst>
            </p:cNvPr>
            <p:cNvSpPr/>
            <p:nvPr/>
          </p:nvSpPr>
          <p:spPr>
            <a:xfrm flipH="1">
              <a:off x="461701" y="4656392"/>
              <a:ext cx="272658" cy="2197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FA3FCC16-5CBE-4112-BF52-A2F8142FAE98}"/>
              </a:ext>
            </a:extLst>
          </p:cNvPr>
          <p:cNvSpPr/>
          <p:nvPr/>
        </p:nvSpPr>
        <p:spPr>
          <a:xfrm>
            <a:off x="11527113" y="5416389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-12442" y="5346124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="" xmlns:a16="http://schemas.microsoft.com/office/drawing/2014/main" id="{8101873F-9343-4450-887A-6A1708C3570A}"/>
              </a:ext>
            </a:extLst>
          </p:cNvPr>
          <p:cNvGrpSpPr/>
          <p:nvPr/>
        </p:nvGrpSpPr>
        <p:grpSpPr>
          <a:xfrm>
            <a:off x="23098" y="5621691"/>
            <a:ext cx="24349089" cy="1017201"/>
            <a:chOff x="186874" y="5644572"/>
            <a:chExt cx="24349089" cy="1017201"/>
          </a:xfrm>
        </p:grpSpPr>
        <p:grpSp>
          <p:nvGrpSpPr>
            <p:cNvPr id="2068" name="Group 2067">
              <a:extLst>
                <a:ext uri="{FF2B5EF4-FFF2-40B4-BE49-F238E27FC236}">
                  <a16:creationId xmlns="" xmlns:a16="http://schemas.microsoft.com/office/drawing/2014/main" id="{E131CE9A-701F-4B21-B21F-21085DF9D1AB}"/>
                </a:ext>
              </a:extLst>
            </p:cNvPr>
            <p:cNvGrpSpPr/>
            <p:nvPr/>
          </p:nvGrpSpPr>
          <p:grpSpPr>
            <a:xfrm>
              <a:off x="186874" y="5644572"/>
              <a:ext cx="12144649" cy="976042"/>
              <a:chOff x="186874" y="5644572"/>
              <a:chExt cx="12144649" cy="97604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46792534-43AC-44A2-84FB-1808BDEBD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C55D326-CEEA-417F-B39D-8AD4A4768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A396D54A-237E-4A12-8AAE-13B9BCFBB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14B797E5-872B-4EFF-B9EC-B307179C4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E330DE25-AAB0-431F-8BCF-FF84A4CCC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EE354CDB-8C99-412C-860A-AEE347E48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="" xmlns:a16="http://schemas.microsoft.com/office/drawing/2014/main" id="{0CF4000B-7BFC-4431-82FA-307B89519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2055" name="Picture 2054">
                <a:extLst>
                  <a:ext uri="{FF2B5EF4-FFF2-40B4-BE49-F238E27FC236}">
                    <a16:creationId xmlns="" xmlns:a16="http://schemas.microsoft.com/office/drawing/2014/main" id="{FA1423C3-96C9-4E67-80D0-9E9CACE87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2057" name="Picture 2056">
                <a:extLst>
                  <a:ext uri="{FF2B5EF4-FFF2-40B4-BE49-F238E27FC236}">
                    <a16:creationId xmlns="" xmlns:a16="http://schemas.microsoft.com/office/drawing/2014/main" id="{2F1A8C44-354C-4911-A42E-18C51700B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2061" name="Picture 2060">
                <a:extLst>
                  <a:ext uri="{FF2B5EF4-FFF2-40B4-BE49-F238E27FC236}">
                    <a16:creationId xmlns="" xmlns:a16="http://schemas.microsoft.com/office/drawing/2014/main" id="{9770639D-1C36-497D-BBA3-7429DC751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2063" name="Picture 2062">
                <a:extLst>
                  <a:ext uri="{FF2B5EF4-FFF2-40B4-BE49-F238E27FC236}">
                    <a16:creationId xmlns="" xmlns:a16="http://schemas.microsoft.com/office/drawing/2014/main" id="{215C04E9-983C-467F-AB8F-4C51D7D6D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81B9B1D2-5466-479F-9761-839BF5C7FB1D}"/>
                </a:ext>
              </a:extLst>
            </p:cNvPr>
            <p:cNvGrpSpPr/>
            <p:nvPr/>
          </p:nvGrpSpPr>
          <p:grpSpPr>
            <a:xfrm>
              <a:off x="12391314" y="5685731"/>
              <a:ext cx="12144649" cy="976042"/>
              <a:chOff x="186874" y="5644572"/>
              <a:chExt cx="12144649" cy="976042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="" xmlns:a16="http://schemas.microsoft.com/office/drawing/2014/main" id="{40D4100F-FF76-4557-8F68-43054413B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="" xmlns:a16="http://schemas.microsoft.com/office/drawing/2014/main" id="{38EC4834-13A0-4C9E-B775-760BFBEDD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="" xmlns:a16="http://schemas.microsoft.com/office/drawing/2014/main" id="{670A3567-D843-4976-8D00-D413E25E5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="" xmlns:a16="http://schemas.microsoft.com/office/drawing/2014/main" id="{E3AB9353-18E8-4A45-9A47-E9B11F8C7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="" xmlns:a16="http://schemas.microsoft.com/office/drawing/2014/main" id="{5EB3708A-ABEF-455C-ABA7-8A7B1309F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="" xmlns:a16="http://schemas.microsoft.com/office/drawing/2014/main" id="{4C5E9D1E-9592-4152-9293-776D4E4A3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="" xmlns:a16="http://schemas.microsoft.com/office/drawing/2014/main" id="{E97AA5A4-CA26-42FF-A319-CE22DAEF5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="" xmlns:a16="http://schemas.microsoft.com/office/drawing/2014/main" id="{89DCD149-DB54-4343-A9E9-0C4BE4F6F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="" xmlns:a16="http://schemas.microsoft.com/office/drawing/2014/main" id="{6CEB527D-6473-430A-9464-D4E639469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="" xmlns:a16="http://schemas.microsoft.com/office/drawing/2014/main" id="{FB62DDE4-DFBF-4661-866F-BCCDB61D8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="" xmlns:a16="http://schemas.microsoft.com/office/drawing/2014/main" id="{924F2489-0244-4DEF-97C9-602AD008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</p:grp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286906F4-785A-44D5-A4BA-3A7387F4D382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6194707-D0FE-493F-B85A-FA788AEE4FE8}"/>
              </a:ext>
            </a:extLst>
          </p:cNvPr>
          <p:cNvGrpSpPr/>
          <p:nvPr/>
        </p:nvGrpSpPr>
        <p:grpSpPr>
          <a:xfrm>
            <a:off x="752462" y="688077"/>
            <a:ext cx="4485638" cy="5061898"/>
            <a:chOff x="752462" y="294668"/>
            <a:chExt cx="4485638" cy="5061898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3D9EC8A-2DA5-45B5-8A5D-C4FAAA093776}"/>
                </a:ext>
              </a:extLst>
            </p:cNvPr>
            <p:cNvGrpSpPr/>
            <p:nvPr/>
          </p:nvGrpSpPr>
          <p:grpSpPr>
            <a:xfrm>
              <a:off x="980958" y="1501656"/>
              <a:ext cx="885487" cy="3854910"/>
              <a:chOff x="552832" y="2284953"/>
              <a:chExt cx="885487" cy="38549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1B90C32A-76C8-4F1D-989E-9D6F2E74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832" y="2502774"/>
                <a:ext cx="10235" cy="363708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BDABBD60-DA0E-4193-BF7D-0DAF46A64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21" name="Picture 20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712246EE-B317-4006-8CBC-39B42954A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A492F74D-E7C6-4084-B006-D13EF2F5D01E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5577C11B-1896-43E7-AD45-E90EE8E9667F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A8526EE-037F-485B-B0D3-3B9BB51646B1}"/>
                </a:ext>
              </a:extLst>
            </p:cNvPr>
            <p:cNvGrpSpPr/>
            <p:nvPr/>
          </p:nvGrpSpPr>
          <p:grpSpPr>
            <a:xfrm>
              <a:off x="991193" y="294668"/>
              <a:ext cx="4246907" cy="2432279"/>
              <a:chOff x="991193" y="294668"/>
              <a:chExt cx="4246907" cy="2432279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355F0173-3035-4BEC-A6DB-6FC349CA7FF1}"/>
                  </a:ext>
                </a:extLst>
              </p:cNvPr>
              <p:cNvSpPr txBox="1"/>
              <p:nvPr/>
            </p:nvSpPr>
            <p:spPr>
              <a:xfrm>
                <a:off x="1268810" y="2339425"/>
                <a:ext cx="8166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000" dirty="0"/>
                  <a:t>1.3 per car</a:t>
                </a:r>
              </a:p>
            </p:txBody>
          </p:sp>
          <p:grpSp>
            <p:nvGrpSpPr>
              <p:cNvPr id="2066" name="Group 2065">
                <a:extLst>
                  <a:ext uri="{FF2B5EF4-FFF2-40B4-BE49-F238E27FC236}">
                    <a16:creationId xmlns="" xmlns:a16="http://schemas.microsoft.com/office/drawing/2014/main" id="{4B2A5D1C-7545-40D0-8A28-F42E933BBE7B}"/>
                  </a:ext>
                </a:extLst>
              </p:cNvPr>
              <p:cNvGrpSpPr/>
              <p:nvPr/>
            </p:nvGrpSpPr>
            <p:grpSpPr>
              <a:xfrm>
                <a:off x="2075280" y="1576777"/>
                <a:ext cx="1315889" cy="923144"/>
                <a:chOff x="2222849" y="1516055"/>
                <a:chExt cx="825946" cy="923144"/>
              </a:xfrm>
            </p:grpSpPr>
            <p:sp>
              <p:nvSpPr>
                <p:cNvPr id="2065" name="TextBox 2064">
                  <a:extLst>
                    <a:ext uri="{FF2B5EF4-FFF2-40B4-BE49-F238E27FC236}">
                      <a16:creationId xmlns="" xmlns:a16="http://schemas.microsoft.com/office/drawing/2014/main" id="{41D82822-9ADF-4F55-81DD-80FECE2D91B8}"/>
                    </a:ext>
                  </a:extLst>
                </p:cNvPr>
                <p:cNvSpPr txBox="1"/>
                <p:nvPr/>
              </p:nvSpPr>
              <p:spPr>
                <a:xfrm>
                  <a:off x="2222849" y="1516055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1900 / hour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="" xmlns:a16="http://schemas.microsoft.com/office/drawing/2014/main" id="{9264BD93-908B-4312-9C6A-47FAE80C416A}"/>
                    </a:ext>
                  </a:extLst>
                </p:cNvPr>
                <p:cNvSpPr txBox="1"/>
                <p:nvPr/>
              </p:nvSpPr>
              <p:spPr>
                <a:xfrm>
                  <a:off x="2232178" y="2069867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2470 / hour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8C1438E5-A04E-4650-A9DD-40676FDD32EA}"/>
                  </a:ext>
                </a:extLst>
              </p:cNvPr>
              <p:cNvGrpSpPr/>
              <p:nvPr/>
            </p:nvGrpSpPr>
            <p:grpSpPr>
              <a:xfrm>
                <a:off x="3526264" y="309771"/>
                <a:ext cx="1711836" cy="2194274"/>
                <a:chOff x="1901689" y="305647"/>
                <a:chExt cx="1711836" cy="2194274"/>
              </a:xfrm>
            </p:grpSpPr>
            <p:grpSp>
              <p:nvGrpSpPr>
                <p:cNvPr id="186" name="Group 185">
                  <a:extLst>
                    <a:ext uri="{FF2B5EF4-FFF2-40B4-BE49-F238E27FC236}">
                      <a16:creationId xmlns="" xmlns:a16="http://schemas.microsoft.com/office/drawing/2014/main" id="{5BD7EE57-8CC1-4B9D-98D2-E9052C6C4ED2}"/>
                    </a:ext>
                  </a:extLst>
                </p:cNvPr>
                <p:cNvGrpSpPr/>
                <p:nvPr/>
              </p:nvGrpSpPr>
              <p:grpSpPr>
                <a:xfrm>
                  <a:off x="2075280" y="1576777"/>
                  <a:ext cx="1315889" cy="923144"/>
                  <a:chOff x="2222849" y="1516055"/>
                  <a:chExt cx="825946" cy="923144"/>
                </a:xfrm>
              </p:grpSpPr>
              <p:sp>
                <p:nvSpPr>
                  <p:cNvPr id="189" name="TextBox 188">
                    <a:extLst>
                      <a:ext uri="{FF2B5EF4-FFF2-40B4-BE49-F238E27FC236}">
                        <a16:creationId xmlns="" xmlns:a16="http://schemas.microsoft.com/office/drawing/2014/main" id="{ED919C0F-33E6-41B5-BC1C-6C053F362E03}"/>
                      </a:ext>
                    </a:extLst>
                  </p:cNvPr>
                  <p:cNvSpPr txBox="1"/>
                  <p:nvPr/>
                </p:nvSpPr>
                <p:spPr>
                  <a:xfrm>
                    <a:off x="2222849" y="1516055"/>
                    <a:ext cx="8166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NZ" b="1" dirty="0"/>
                      <a:t>700 / hour</a:t>
                    </a:r>
                  </a:p>
                </p:txBody>
              </p:sp>
              <p:sp>
                <p:nvSpPr>
                  <p:cNvPr id="190" name="TextBox 189">
                    <a:extLst>
                      <a:ext uri="{FF2B5EF4-FFF2-40B4-BE49-F238E27FC236}">
                        <a16:creationId xmlns="" xmlns:a16="http://schemas.microsoft.com/office/drawing/2014/main" id="{A988347E-8183-49C9-AA8A-89C251E54B78}"/>
                      </a:ext>
                    </a:extLst>
                  </p:cNvPr>
                  <p:cNvSpPr txBox="1"/>
                  <p:nvPr/>
                </p:nvSpPr>
                <p:spPr>
                  <a:xfrm>
                    <a:off x="2232178" y="2069867"/>
                    <a:ext cx="8166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NZ" b="1" dirty="0"/>
                      <a:t>910 / hour</a:t>
                    </a:r>
                  </a:p>
                </p:txBody>
              </p:sp>
            </p:grpSp>
            <p:sp>
              <p:nvSpPr>
                <p:cNvPr id="187" name="TextBox 186">
                  <a:extLst>
                    <a:ext uri="{FF2B5EF4-FFF2-40B4-BE49-F238E27FC236}">
                      <a16:creationId xmlns="" xmlns:a16="http://schemas.microsoft.com/office/drawing/2014/main" id="{4D0EE02D-84D8-410B-B127-259CBA7C4C0E}"/>
                    </a:ext>
                  </a:extLst>
                </p:cNvPr>
                <p:cNvSpPr txBox="1"/>
                <p:nvPr/>
              </p:nvSpPr>
              <p:spPr>
                <a:xfrm>
                  <a:off x="1901689" y="305647"/>
                  <a:ext cx="171183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Congested  Conditions</a:t>
                  </a:r>
                </a:p>
                <a:p>
                  <a:pPr algn="ctr"/>
                  <a:r>
                    <a:rPr lang="en-NZ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&amp;</a:t>
                  </a:r>
                </a:p>
                <a:p>
                  <a:pPr algn="ctr"/>
                  <a:r>
                    <a:rPr lang="en-NZ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Human Drivers  </a:t>
                  </a: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2412CAB7-4D08-4CCE-AA1D-59DD65FAF486}"/>
                  </a:ext>
                </a:extLst>
              </p:cNvPr>
              <p:cNvSpPr txBox="1"/>
              <p:nvPr/>
            </p:nvSpPr>
            <p:spPr>
              <a:xfrm>
                <a:off x="991193" y="294668"/>
                <a:ext cx="34646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>
                    <a:solidFill>
                      <a:schemeClr val="accent1">
                        <a:lumMod val="50000"/>
                      </a:schemeClr>
                    </a:solidFill>
                  </a:rPr>
                  <a:t>Perfect </a:t>
                </a:r>
              </a:p>
              <a:p>
                <a:pPr algn="ctr"/>
                <a:r>
                  <a:rPr lang="en-NZ" b="1" dirty="0">
                    <a:solidFill>
                      <a:schemeClr val="accent1">
                        <a:lumMod val="50000"/>
                      </a:schemeClr>
                    </a:solidFill>
                  </a:rPr>
                  <a:t>Conditions</a:t>
                </a:r>
              </a:p>
              <a:p>
                <a:pPr algn="ctr"/>
                <a:r>
                  <a:rPr lang="en-NZ" b="1" dirty="0">
                    <a:solidFill>
                      <a:schemeClr val="accent1">
                        <a:lumMod val="50000"/>
                      </a:schemeClr>
                    </a:solidFill>
                  </a:rPr>
                  <a:t>&amp;</a:t>
                </a:r>
              </a:p>
              <a:p>
                <a:pPr algn="ctr"/>
                <a:r>
                  <a:rPr lang="en-NZ" b="1" dirty="0">
                    <a:solidFill>
                      <a:schemeClr val="accent1">
                        <a:lumMod val="50000"/>
                      </a:schemeClr>
                    </a:solidFill>
                  </a:rPr>
                  <a:t>Perfect Drivers  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297DB25-C2CC-46A7-AFD7-1973C8050C68}"/>
                  </a:ext>
                </a:extLst>
              </p:cNvPr>
              <p:cNvSpPr/>
              <p:nvPr/>
            </p:nvSpPr>
            <p:spPr>
              <a:xfrm>
                <a:off x="1968957" y="323627"/>
                <a:ext cx="1569123" cy="2403320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5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1.50638 -0.00833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2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773031"/>
            <a:ext cx="12204440" cy="643857"/>
            <a:chOff x="74645" y="4432788"/>
            <a:chExt cx="12192000" cy="67870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="" xmlns:a16="http://schemas.microsoft.com/office/drawing/2014/main" id="{0E885E78-02AB-44E1-9487-1504A1BCDE5F}"/>
                </a:ext>
              </a:extLst>
            </p:cNvPr>
            <p:cNvSpPr/>
            <p:nvPr/>
          </p:nvSpPr>
          <p:spPr>
            <a:xfrm flipH="1">
              <a:off x="461701" y="4656392"/>
              <a:ext cx="272658" cy="2197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FA3FCC16-5CBE-4112-BF52-A2F8142FAE98}"/>
              </a:ext>
            </a:extLst>
          </p:cNvPr>
          <p:cNvSpPr/>
          <p:nvPr/>
        </p:nvSpPr>
        <p:spPr>
          <a:xfrm>
            <a:off x="11527113" y="5416389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-12442" y="5346124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="" xmlns:a16="http://schemas.microsoft.com/office/drawing/2014/main" id="{8101873F-9343-4450-887A-6A1708C3570A}"/>
              </a:ext>
            </a:extLst>
          </p:cNvPr>
          <p:cNvGrpSpPr/>
          <p:nvPr/>
        </p:nvGrpSpPr>
        <p:grpSpPr>
          <a:xfrm>
            <a:off x="23098" y="5621691"/>
            <a:ext cx="24349089" cy="1017201"/>
            <a:chOff x="186874" y="5644572"/>
            <a:chExt cx="24349089" cy="1017201"/>
          </a:xfrm>
        </p:grpSpPr>
        <p:grpSp>
          <p:nvGrpSpPr>
            <p:cNvPr id="2068" name="Group 2067">
              <a:extLst>
                <a:ext uri="{FF2B5EF4-FFF2-40B4-BE49-F238E27FC236}">
                  <a16:creationId xmlns="" xmlns:a16="http://schemas.microsoft.com/office/drawing/2014/main" id="{E131CE9A-701F-4B21-B21F-21085DF9D1AB}"/>
                </a:ext>
              </a:extLst>
            </p:cNvPr>
            <p:cNvGrpSpPr/>
            <p:nvPr/>
          </p:nvGrpSpPr>
          <p:grpSpPr>
            <a:xfrm>
              <a:off x="186874" y="5644572"/>
              <a:ext cx="12144649" cy="976042"/>
              <a:chOff x="186874" y="5644572"/>
              <a:chExt cx="12144649" cy="97604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46792534-43AC-44A2-84FB-1808BDEBD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C55D326-CEEA-417F-B39D-8AD4A4768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A396D54A-237E-4A12-8AAE-13B9BCFBB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14B797E5-872B-4EFF-B9EC-B307179C4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E330DE25-AAB0-431F-8BCF-FF84A4CCC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EE354CDB-8C99-412C-860A-AEE347E48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="" xmlns:a16="http://schemas.microsoft.com/office/drawing/2014/main" id="{0CF4000B-7BFC-4431-82FA-307B89519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2055" name="Picture 2054">
                <a:extLst>
                  <a:ext uri="{FF2B5EF4-FFF2-40B4-BE49-F238E27FC236}">
                    <a16:creationId xmlns="" xmlns:a16="http://schemas.microsoft.com/office/drawing/2014/main" id="{FA1423C3-96C9-4E67-80D0-9E9CACE87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2057" name="Picture 2056">
                <a:extLst>
                  <a:ext uri="{FF2B5EF4-FFF2-40B4-BE49-F238E27FC236}">
                    <a16:creationId xmlns="" xmlns:a16="http://schemas.microsoft.com/office/drawing/2014/main" id="{2F1A8C44-354C-4911-A42E-18C51700B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2061" name="Picture 2060">
                <a:extLst>
                  <a:ext uri="{FF2B5EF4-FFF2-40B4-BE49-F238E27FC236}">
                    <a16:creationId xmlns="" xmlns:a16="http://schemas.microsoft.com/office/drawing/2014/main" id="{9770639D-1C36-497D-BBA3-7429DC751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2063" name="Picture 2062">
                <a:extLst>
                  <a:ext uri="{FF2B5EF4-FFF2-40B4-BE49-F238E27FC236}">
                    <a16:creationId xmlns="" xmlns:a16="http://schemas.microsoft.com/office/drawing/2014/main" id="{215C04E9-983C-467F-AB8F-4C51D7D6D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81B9B1D2-5466-479F-9761-839BF5C7FB1D}"/>
                </a:ext>
              </a:extLst>
            </p:cNvPr>
            <p:cNvGrpSpPr/>
            <p:nvPr/>
          </p:nvGrpSpPr>
          <p:grpSpPr>
            <a:xfrm>
              <a:off x="12391314" y="5685731"/>
              <a:ext cx="12144649" cy="976042"/>
              <a:chOff x="186874" y="5644572"/>
              <a:chExt cx="12144649" cy="976042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="" xmlns:a16="http://schemas.microsoft.com/office/drawing/2014/main" id="{40D4100F-FF76-4557-8F68-43054413B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="" xmlns:a16="http://schemas.microsoft.com/office/drawing/2014/main" id="{38EC4834-13A0-4C9E-B775-760BFBEDD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="" xmlns:a16="http://schemas.microsoft.com/office/drawing/2014/main" id="{670A3567-D843-4976-8D00-D413E25E5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="" xmlns:a16="http://schemas.microsoft.com/office/drawing/2014/main" id="{E3AB9353-18E8-4A45-9A47-E9B11F8C7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="" xmlns:a16="http://schemas.microsoft.com/office/drawing/2014/main" id="{5EB3708A-ABEF-455C-ABA7-8A7B1309F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="" xmlns:a16="http://schemas.microsoft.com/office/drawing/2014/main" id="{4C5E9D1E-9592-4152-9293-776D4E4A3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="" xmlns:a16="http://schemas.microsoft.com/office/drawing/2014/main" id="{E97AA5A4-CA26-42FF-A319-CE22DAEF5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="" xmlns:a16="http://schemas.microsoft.com/office/drawing/2014/main" id="{89DCD149-DB54-4343-A9E9-0C4BE4F6F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="" xmlns:a16="http://schemas.microsoft.com/office/drawing/2014/main" id="{6CEB527D-6473-430A-9464-D4E639469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="" xmlns:a16="http://schemas.microsoft.com/office/drawing/2014/main" id="{FB62DDE4-DFBF-4661-866F-BCCDB61D8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="" xmlns:a16="http://schemas.microsoft.com/office/drawing/2014/main" id="{924F2489-0244-4DEF-97C9-602AD008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</p:grp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286906F4-785A-44D5-A4BA-3A7387F4D382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6D0A155-9E41-4184-9A47-A640CC58F286}"/>
              </a:ext>
            </a:extLst>
          </p:cNvPr>
          <p:cNvGrpSpPr/>
          <p:nvPr/>
        </p:nvGrpSpPr>
        <p:grpSpPr>
          <a:xfrm>
            <a:off x="752462" y="688081"/>
            <a:ext cx="4485638" cy="5061898"/>
            <a:chOff x="752462" y="294668"/>
            <a:chExt cx="4485638" cy="5061898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3B79235E-2ADD-4672-BBEB-54707BCAFB8A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BBC1FFE-53B4-4B02-AD6D-E47015AF1149}"/>
                </a:ext>
              </a:extLst>
            </p:cNvPr>
            <p:cNvSpPr txBox="1"/>
            <p:nvPr/>
          </p:nvSpPr>
          <p:spPr>
            <a:xfrm>
              <a:off x="3526264" y="309771"/>
              <a:ext cx="1711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Congested  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Human Drivers  </a:t>
              </a:r>
            </a:p>
          </p:txBody>
        </p:sp>
        <p:grpSp>
          <p:nvGrpSpPr>
            <p:cNvPr id="2066" name="Group 2065">
              <a:extLst>
                <a:ext uri="{FF2B5EF4-FFF2-40B4-BE49-F238E27FC236}">
                  <a16:creationId xmlns="" xmlns:a16="http://schemas.microsoft.com/office/drawing/2014/main" id="{4B2A5D1C-7545-40D0-8A28-F42E933BBE7B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2065" name="TextBox 2064">
                <a:extLst>
                  <a:ext uri="{FF2B5EF4-FFF2-40B4-BE49-F238E27FC236}">
                    <a16:creationId xmlns="" xmlns:a16="http://schemas.microsoft.com/office/drawing/2014/main" id="{41D82822-9ADF-4F55-81DD-80FECE2D91B8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1900 / hour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="" xmlns:a16="http://schemas.microsoft.com/office/drawing/2014/main" id="{9264BD93-908B-4312-9C6A-47FAE80C416A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2470 / hour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297DB25-C2CC-46A7-AFD7-1973C8050C68}"/>
                </a:ext>
              </a:extLst>
            </p:cNvPr>
            <p:cNvSpPr/>
            <p:nvPr/>
          </p:nvSpPr>
          <p:spPr>
            <a:xfrm>
              <a:off x="1875697" y="379853"/>
              <a:ext cx="1646747" cy="2200076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3D9EC8A-2DA5-45B5-8A5D-C4FAAA093776}"/>
                </a:ext>
              </a:extLst>
            </p:cNvPr>
            <p:cNvGrpSpPr/>
            <p:nvPr/>
          </p:nvGrpSpPr>
          <p:grpSpPr>
            <a:xfrm>
              <a:off x="966480" y="1501656"/>
              <a:ext cx="899965" cy="3854910"/>
              <a:chOff x="538354" y="2284953"/>
              <a:chExt cx="899965" cy="38549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1B90C32A-76C8-4F1D-989E-9D6F2E74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4"/>
                <a:ext cx="24713" cy="363708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BDABBD60-DA0E-4193-BF7D-0DAF46A64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21" name="Picture 20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712246EE-B317-4006-8CBC-39B42954A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A492F74D-E7C6-4084-B006-D13EF2F5D01E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5577C11B-1896-43E7-AD45-E90EE8E9667F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355F0173-3035-4BEC-A6DB-6FC349CA7FF1}"/>
                </a:ext>
              </a:extLst>
            </p:cNvPr>
            <p:cNvSpPr txBox="1"/>
            <p:nvPr/>
          </p:nvSpPr>
          <p:spPr>
            <a:xfrm>
              <a:off x="1268810" y="2339425"/>
              <a:ext cx="8166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/>
                <a:t>1.3 per car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="" xmlns:a16="http://schemas.microsoft.com/office/drawing/2014/main" id="{5BD7EE57-8CC1-4B9D-98D2-E9052C6C4ED2}"/>
                </a:ext>
              </a:extLst>
            </p:cNvPr>
            <p:cNvGrpSpPr/>
            <p:nvPr/>
          </p:nvGrpSpPr>
          <p:grpSpPr>
            <a:xfrm>
              <a:off x="3699855" y="1580901"/>
              <a:ext cx="1315889" cy="923144"/>
              <a:chOff x="2222849" y="1516055"/>
              <a:chExt cx="825946" cy="923144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ED919C0F-33E6-41B5-BC1C-6C053F362E03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700 / hour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="" xmlns:a16="http://schemas.microsoft.com/office/drawing/2014/main" id="{A988347E-8183-49C9-AA8A-89C251E54B78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910 / hour</a:t>
                </a:r>
              </a:p>
            </p:txBody>
          </p:sp>
        </p:grp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3718560-3425-40AB-995F-BF8AF6423316}"/>
              </a:ext>
            </a:extLst>
          </p:cNvPr>
          <p:cNvSpPr txBox="1"/>
          <p:nvPr/>
        </p:nvSpPr>
        <p:spPr>
          <a:xfrm>
            <a:off x="6368996" y="1236870"/>
            <a:ext cx="904774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b="1" dirty="0"/>
              <a:t>Demand exceeds available space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Rat running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People change time of travel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Use different modes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People and business move away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1.50638 -0.00833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2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1FC57C84-2FF7-4C18-A946-04A747D6E95C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48A678DA-5EDF-4BAA-BCF9-010BE3A198AD}"/>
              </a:ext>
            </a:extLst>
          </p:cNvPr>
          <p:cNvGrpSpPr/>
          <p:nvPr/>
        </p:nvGrpSpPr>
        <p:grpSpPr>
          <a:xfrm>
            <a:off x="12376729" y="5638563"/>
            <a:ext cx="38050953" cy="974584"/>
            <a:chOff x="13551644" y="5594839"/>
            <a:chExt cx="38050953" cy="974584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521D319-7D01-4EFC-A451-E7C67B3E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8645" y="5832567"/>
              <a:ext cx="860413" cy="46196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C3ADBF7C-2FF7-4CC6-AFC2-DBEC41CD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1644" y="5756309"/>
              <a:ext cx="1028326" cy="64270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4BB1DBE4-5638-42EB-8C0B-44364320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9114" y="5847721"/>
              <a:ext cx="839791" cy="44468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E5FB8652-22AE-4ECC-9E9E-211F1523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617" y="5835099"/>
              <a:ext cx="928320" cy="52566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F2DC1441-5B62-4920-B32D-83BFAE9F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0808" y="5858711"/>
              <a:ext cx="905371" cy="48610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DA6BBE1F-362C-4640-ABF3-3DC2107D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997" y="5594839"/>
              <a:ext cx="1845468" cy="97458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2B846CE9-6065-4C9D-B138-0C41D6359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27687" y="5616887"/>
              <a:ext cx="926672" cy="93276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4DB1F40E-1758-40A3-9657-570B2DA5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5" b="89979" l="5200" r="95600">
                          <a14:foregroundMark x1="10000" y1="25800" x2="5200" y2="33475"/>
                          <a14:foregroundMark x1="5200" y1="33475" x2="4800" y2="66098"/>
                          <a14:foregroundMark x1="4800" y1="66098" x2="9333" y2="73987"/>
                          <a14:foregroundMark x1="9333" y1="73987" x2="9733" y2="28998"/>
                          <a14:foregroundMark x1="9733" y1="28998" x2="9200" y2="26013"/>
                          <a14:foregroundMark x1="6800" y1="27292" x2="4533" y2="60554"/>
                          <a14:foregroundMark x1="4533" y1="60554" x2="5200" y2="71642"/>
                          <a14:foregroundMark x1="5200" y1="71642" x2="6800" y2="74200"/>
                          <a14:foregroundMark x1="49467" y1="73561" x2="49200" y2="73348"/>
                          <a14:foregroundMark x1="49067" y1="26866" x2="49600" y2="26439"/>
                          <a14:foregroundMark x1="56933" y1="25800" x2="59333" y2="25586"/>
                          <a14:foregroundMark x1="68667" y1="26652" x2="75467" y2="27505"/>
                          <a14:foregroundMark x1="75467" y1="27505" x2="82133" y2="27079"/>
                          <a14:foregroundMark x1="82133" y1="27079" x2="89200" y2="28785"/>
                          <a14:foregroundMark x1="89200" y1="28785" x2="93867" y2="37740"/>
                          <a14:foregroundMark x1="93867" y1="37740" x2="95200" y2="48401"/>
                          <a14:foregroundMark x1="95200" y1="48401" x2="94667" y2="59915"/>
                          <a14:foregroundMark x1="94667" y1="59915" x2="92000" y2="70149"/>
                          <a14:foregroundMark x1="92000" y1="70149" x2="63733" y2="73774"/>
                          <a14:foregroundMark x1="95467" y1="56290" x2="95333" y2="45629"/>
                          <a14:foregroundMark x1="95333" y1="45629" x2="95600" y2="5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37463" y="5736576"/>
              <a:ext cx="1155712" cy="7227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AB8A8621-1FF0-43D2-B818-C32B9192B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575957" y="5884592"/>
              <a:ext cx="1026640" cy="51442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3EBDF44E-D76D-4A05-AC2A-51D31EFD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4" b="89826" l="8170" r="93464">
                          <a14:foregroundMark x1="10458" y1="21221" x2="6699" y2="34302"/>
                          <a14:foregroundMark x1="6699" y1="34302" x2="6373" y2="64826"/>
                          <a14:foregroundMark x1="6373" y1="64826" x2="8333" y2="79070"/>
                          <a14:foregroundMark x1="8333" y1="79070" x2="9967" y2="22093"/>
                          <a14:foregroundMark x1="89869" y1="22093" x2="93627" y2="35174"/>
                          <a14:foregroundMark x1="93627" y1="35174" x2="93464" y2="65698"/>
                          <a14:foregroundMark x1="93464" y1="65698" x2="86601" y2="73837"/>
                          <a14:foregroundMark x1="86601" y1="73837" x2="89379" y2="60174"/>
                          <a14:foregroundMark x1="89379" y1="60174" x2="88562" y2="30814"/>
                          <a14:foregroundMark x1="88562" y1="30814" x2="89869" y2="24419"/>
                          <a14:foregroundMark x1="92647" y1="29942" x2="93464" y2="61628"/>
                          <a14:foregroundMark x1="93464" y1="61628" x2="92157" y2="63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198028" y="5791785"/>
              <a:ext cx="1099037" cy="617759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DFDA4D0E-8E2E-4F6E-A313-2480F54A8FD0}"/>
              </a:ext>
            </a:extLst>
          </p:cNvPr>
          <p:cNvGrpSpPr/>
          <p:nvPr/>
        </p:nvGrpSpPr>
        <p:grpSpPr>
          <a:xfrm>
            <a:off x="14745612" y="5112803"/>
            <a:ext cx="29947605" cy="742990"/>
            <a:chOff x="13773239" y="5856918"/>
            <a:chExt cx="29947605" cy="742990"/>
          </a:xfrm>
        </p:grpSpPr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93AA294C-A49D-4F24-A169-E456034D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597" y="5948863"/>
              <a:ext cx="1028326" cy="642704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24108561-A5EC-48E0-9024-5D3C83471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0920" y="6045383"/>
              <a:ext cx="839791" cy="44468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AC4CAF0-7ADB-4E00-A8D7-D35262E7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3239" y="6028199"/>
              <a:ext cx="928320" cy="52566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F2211174-9B75-40E3-B843-AD27BB65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3764" y="6003959"/>
              <a:ext cx="905371" cy="48610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82E3090B-5A18-48A1-AEC6-B4E61D85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5" b="89979" l="5200" r="95600">
                          <a14:foregroundMark x1="10000" y1="25800" x2="5200" y2="33475"/>
                          <a14:foregroundMark x1="5200" y1="33475" x2="4800" y2="66098"/>
                          <a14:foregroundMark x1="4800" y1="66098" x2="9333" y2="73987"/>
                          <a14:foregroundMark x1="9333" y1="73987" x2="9733" y2="28998"/>
                          <a14:foregroundMark x1="9733" y1="28998" x2="9200" y2="26013"/>
                          <a14:foregroundMark x1="6800" y1="27292" x2="4533" y2="60554"/>
                          <a14:foregroundMark x1="4533" y1="60554" x2="5200" y2="71642"/>
                          <a14:foregroundMark x1="5200" y1="71642" x2="6800" y2="74200"/>
                          <a14:foregroundMark x1="49467" y1="73561" x2="49200" y2="73348"/>
                          <a14:foregroundMark x1="49067" y1="26866" x2="49600" y2="26439"/>
                          <a14:foregroundMark x1="56933" y1="25800" x2="59333" y2="25586"/>
                          <a14:foregroundMark x1="68667" y1="26652" x2="75467" y2="27505"/>
                          <a14:foregroundMark x1="75467" y1="27505" x2="82133" y2="27079"/>
                          <a14:foregroundMark x1="82133" y1="27079" x2="89200" y2="28785"/>
                          <a14:foregroundMark x1="89200" y1="28785" x2="93867" y2="37740"/>
                          <a14:foregroundMark x1="93867" y1="37740" x2="95200" y2="48401"/>
                          <a14:foregroundMark x1="95200" y1="48401" x2="94667" y2="59915"/>
                          <a14:foregroundMark x1="94667" y1="59915" x2="92000" y2="70149"/>
                          <a14:foregroundMark x1="92000" y1="70149" x2="63733" y2="73774"/>
                          <a14:foregroundMark x1="95467" y1="56290" x2="95333" y2="45629"/>
                          <a14:foregroundMark x1="95333" y1="45629" x2="95600" y2="5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65132" y="5856918"/>
              <a:ext cx="1155712" cy="722706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B15246D8-E51A-48DE-8556-02E53025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22415" y="6004837"/>
              <a:ext cx="1026640" cy="51442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8010C2CF-5BAF-48E2-91B1-2ABD97AF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4" b="89826" l="8170" r="93464">
                          <a14:foregroundMark x1="10458" y1="21221" x2="6699" y2="34302"/>
                          <a14:foregroundMark x1="6699" y1="34302" x2="6373" y2="64826"/>
                          <a14:foregroundMark x1="6373" y1="64826" x2="8333" y2="79070"/>
                          <a14:foregroundMark x1="8333" y1="79070" x2="9967" y2="22093"/>
                          <a14:foregroundMark x1="89869" y1="22093" x2="93627" y2="35174"/>
                          <a14:foregroundMark x1="93627" y1="35174" x2="93464" y2="65698"/>
                          <a14:foregroundMark x1="93464" y1="65698" x2="86601" y2="73837"/>
                          <a14:foregroundMark x1="86601" y1="73837" x2="89379" y2="60174"/>
                          <a14:foregroundMark x1="89379" y1="60174" x2="88562" y2="30814"/>
                          <a14:foregroundMark x1="88562" y1="30814" x2="89869" y2="24419"/>
                          <a14:foregroundMark x1="92647" y1="29942" x2="93464" y2="61628"/>
                          <a14:foregroundMark x1="93464" y1="61628" x2="92157" y2="63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22650" y="5982149"/>
              <a:ext cx="1099037" cy="617759"/>
            </a:xfrm>
            <a:prstGeom prst="rect">
              <a:avLst/>
            </a:prstGeom>
          </p:spPr>
        </p:pic>
      </p:grp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E31147EE-AFC2-441D-BE0B-8282E627B778}"/>
              </a:ext>
            </a:extLst>
          </p:cNvPr>
          <p:cNvSpPr txBox="1"/>
          <p:nvPr/>
        </p:nvSpPr>
        <p:spPr>
          <a:xfrm>
            <a:off x="6368996" y="1236870"/>
            <a:ext cx="90477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Increase road capacity</a:t>
            </a:r>
          </a:p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022D036-AA73-46D0-8AA5-A5FDFE6B3431}"/>
              </a:ext>
            </a:extLst>
          </p:cNvPr>
          <p:cNvGrpSpPr/>
          <p:nvPr/>
        </p:nvGrpSpPr>
        <p:grpSpPr>
          <a:xfrm>
            <a:off x="734769" y="656183"/>
            <a:ext cx="4449857" cy="4498927"/>
            <a:chOff x="734769" y="294668"/>
            <a:chExt cx="4449857" cy="4498927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="" xmlns:a16="http://schemas.microsoft.com/office/drawing/2014/main" id="{E207D6CC-349B-423C-B706-DC9DE2A0F0AF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AEC8931-E8AA-4E93-A700-43069D8D2169}"/>
                </a:ext>
              </a:extLst>
            </p:cNvPr>
            <p:cNvGrpSpPr/>
            <p:nvPr/>
          </p:nvGrpSpPr>
          <p:grpSpPr>
            <a:xfrm>
              <a:off x="980173" y="1501656"/>
              <a:ext cx="886272" cy="3291939"/>
              <a:chOff x="552047" y="2284953"/>
              <a:chExt cx="886272" cy="3291939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73FA934A-E7E2-4D55-885C-5BF422579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047" y="2502775"/>
                <a:ext cx="11020" cy="3074117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5372B8F-C650-479E-916A-5B72EA14B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66" name="Picture 65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D9A8BD60-CD9F-4A83-B4CC-02E2D359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912D76D-57B8-463E-8602-E5C4FC98AB7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82D77DEC-5A0A-401F-AF2E-93CB9203DAAB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CDB6492A-57FE-4D97-9457-50A43B77C96B}"/>
                </a:ext>
              </a:extLst>
            </p:cNvPr>
            <p:cNvGrpSpPr/>
            <p:nvPr/>
          </p:nvGrpSpPr>
          <p:grpSpPr>
            <a:xfrm>
              <a:off x="3472790" y="713987"/>
              <a:ext cx="1711836" cy="1875783"/>
              <a:chOff x="1848215" y="709863"/>
              <a:chExt cx="1711836" cy="187578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9C557092-6E79-4681-AD36-1700E3F44A33}"/>
                  </a:ext>
                </a:extLst>
              </p:cNvPr>
              <p:cNvGrpSpPr/>
              <p:nvPr/>
            </p:nvGrpSpPr>
            <p:grpSpPr>
              <a:xfrm>
                <a:off x="2075280" y="1576777"/>
                <a:ext cx="1315889" cy="923144"/>
                <a:chOff x="2222849" y="1516055"/>
                <a:chExt cx="825946" cy="923144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EEFB2F89-8A9B-4C69-AFA1-A22A66FCA476}"/>
                    </a:ext>
                  </a:extLst>
                </p:cNvPr>
                <p:cNvSpPr txBox="1"/>
                <p:nvPr/>
              </p:nvSpPr>
              <p:spPr>
                <a:xfrm>
                  <a:off x="2222849" y="1516055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1400 / hour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28A42FC1-070E-4BE1-A0E3-D5CEA7929617}"/>
                    </a:ext>
                  </a:extLst>
                </p:cNvPr>
                <p:cNvSpPr txBox="1"/>
                <p:nvPr/>
              </p:nvSpPr>
              <p:spPr>
                <a:xfrm>
                  <a:off x="2232178" y="2069867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1820 / hour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6034745-457E-405C-AEB4-C7811945D882}"/>
                  </a:ext>
                </a:extLst>
              </p:cNvPr>
              <p:cNvSpPr txBox="1"/>
              <p:nvPr/>
            </p:nvSpPr>
            <p:spPr>
              <a:xfrm>
                <a:off x="1848215" y="817969"/>
                <a:ext cx="171183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050" b="1" dirty="0"/>
                  <a:t>Saturated Conditions</a:t>
                </a:r>
              </a:p>
              <a:p>
                <a:pPr algn="ctr"/>
                <a:r>
                  <a:rPr lang="en-NZ" sz="1050" b="1" dirty="0"/>
                  <a:t>&amp;</a:t>
                </a:r>
              </a:p>
              <a:p>
                <a:pPr algn="ctr"/>
                <a:r>
                  <a:rPr lang="en-NZ" sz="1050" b="1" dirty="0"/>
                  <a:t>Human Drivers  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63AE60A-0A5C-4891-BC5C-3103D43DE0A3}"/>
                  </a:ext>
                </a:extLst>
              </p:cNvPr>
              <p:cNvSpPr/>
              <p:nvPr/>
            </p:nvSpPr>
            <p:spPr>
              <a:xfrm>
                <a:off x="1992037" y="709863"/>
                <a:ext cx="1437539" cy="187578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029C5D9C-A8F8-4A6A-A908-89CF479A714D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2F1097A-EE54-40AD-A344-F2F1DB68752B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3800 / hour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99CE01B0-C023-4D6F-A66E-DC5E32536604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4940 / hour</a:t>
                </a: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A0BCD24A-021B-4BF4-9750-05B6FD967F45}"/>
                </a:ext>
              </a:extLst>
            </p:cNvPr>
            <p:cNvSpPr/>
            <p:nvPr/>
          </p:nvSpPr>
          <p:spPr>
            <a:xfrm>
              <a:off x="3512819" y="518277"/>
              <a:ext cx="1646747" cy="211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18C6E073-7E29-48C6-9B7B-3D7C9C751E76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37916F4-491C-4465-933D-6D8301293629}"/>
              </a:ext>
            </a:extLst>
          </p:cNvPr>
          <p:cNvSpPr txBox="1"/>
          <p:nvPr/>
        </p:nvSpPr>
        <p:spPr>
          <a:xfrm>
            <a:off x="1268810" y="2690309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1.3 per car</a:t>
            </a:r>
          </a:p>
        </p:txBody>
      </p:sp>
    </p:spTree>
    <p:extLst>
      <p:ext uri="{BB962C8B-B14F-4D97-AF65-F5344CB8AC3E}">
        <p14:creationId xmlns:p14="http://schemas.microsoft.com/office/powerpoint/2010/main" val="18815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4.07357 -0.0027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85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3.79414 0.01319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1FC57C84-2FF7-4C18-A946-04A747D6E95C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48A678DA-5EDF-4BAA-BCF9-010BE3A198AD}"/>
              </a:ext>
            </a:extLst>
          </p:cNvPr>
          <p:cNvGrpSpPr/>
          <p:nvPr/>
        </p:nvGrpSpPr>
        <p:grpSpPr>
          <a:xfrm>
            <a:off x="12376729" y="5638563"/>
            <a:ext cx="38050953" cy="974584"/>
            <a:chOff x="13551644" y="5594839"/>
            <a:chExt cx="38050953" cy="974584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521D319-7D01-4EFC-A451-E7C67B3E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8645" y="5832567"/>
              <a:ext cx="860413" cy="46196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C3ADBF7C-2FF7-4CC6-AFC2-DBEC41CD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1644" y="5756309"/>
              <a:ext cx="1028326" cy="64270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4BB1DBE4-5638-42EB-8C0B-44364320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9114" y="5847721"/>
              <a:ext cx="839791" cy="44468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E5FB8652-22AE-4ECC-9E9E-211F1523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617" y="5835099"/>
              <a:ext cx="928320" cy="52566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F2DC1441-5B62-4920-B32D-83BFAE9F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0808" y="5858711"/>
              <a:ext cx="905371" cy="48610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DA6BBE1F-362C-4640-ABF3-3DC2107D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997" y="5594839"/>
              <a:ext cx="1845468" cy="97458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2B846CE9-6065-4C9D-B138-0C41D6359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27687" y="5616887"/>
              <a:ext cx="926672" cy="93276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4DB1F40E-1758-40A3-9657-570B2DA5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5" b="89979" l="5200" r="95600">
                          <a14:foregroundMark x1="10000" y1="25800" x2="5200" y2="33475"/>
                          <a14:foregroundMark x1="5200" y1="33475" x2="4800" y2="66098"/>
                          <a14:foregroundMark x1="4800" y1="66098" x2="9333" y2="73987"/>
                          <a14:foregroundMark x1="9333" y1="73987" x2="9733" y2="28998"/>
                          <a14:foregroundMark x1="9733" y1="28998" x2="9200" y2="26013"/>
                          <a14:foregroundMark x1="6800" y1="27292" x2="4533" y2="60554"/>
                          <a14:foregroundMark x1="4533" y1="60554" x2="5200" y2="71642"/>
                          <a14:foregroundMark x1="5200" y1="71642" x2="6800" y2="74200"/>
                          <a14:foregroundMark x1="49467" y1="73561" x2="49200" y2="73348"/>
                          <a14:foregroundMark x1="49067" y1="26866" x2="49600" y2="26439"/>
                          <a14:foregroundMark x1="56933" y1="25800" x2="59333" y2="25586"/>
                          <a14:foregroundMark x1="68667" y1="26652" x2="75467" y2="27505"/>
                          <a14:foregroundMark x1="75467" y1="27505" x2="82133" y2="27079"/>
                          <a14:foregroundMark x1="82133" y1="27079" x2="89200" y2="28785"/>
                          <a14:foregroundMark x1="89200" y1="28785" x2="93867" y2="37740"/>
                          <a14:foregroundMark x1="93867" y1="37740" x2="95200" y2="48401"/>
                          <a14:foregroundMark x1="95200" y1="48401" x2="94667" y2="59915"/>
                          <a14:foregroundMark x1="94667" y1="59915" x2="92000" y2="70149"/>
                          <a14:foregroundMark x1="92000" y1="70149" x2="63733" y2="73774"/>
                          <a14:foregroundMark x1="95467" y1="56290" x2="95333" y2="45629"/>
                          <a14:foregroundMark x1="95333" y1="45629" x2="95600" y2="5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37463" y="5736576"/>
              <a:ext cx="1155712" cy="7227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AB8A8621-1FF0-43D2-B818-C32B9192B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575957" y="5884592"/>
              <a:ext cx="1026640" cy="51442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3EBDF44E-D76D-4A05-AC2A-51D31EFD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4" b="89826" l="8170" r="93464">
                          <a14:foregroundMark x1="10458" y1="21221" x2="6699" y2="34302"/>
                          <a14:foregroundMark x1="6699" y1="34302" x2="6373" y2="64826"/>
                          <a14:foregroundMark x1="6373" y1="64826" x2="8333" y2="79070"/>
                          <a14:foregroundMark x1="8333" y1="79070" x2="9967" y2="22093"/>
                          <a14:foregroundMark x1="89869" y1="22093" x2="93627" y2="35174"/>
                          <a14:foregroundMark x1="93627" y1="35174" x2="93464" y2="65698"/>
                          <a14:foregroundMark x1="93464" y1="65698" x2="86601" y2="73837"/>
                          <a14:foregroundMark x1="86601" y1="73837" x2="89379" y2="60174"/>
                          <a14:foregroundMark x1="89379" y1="60174" x2="88562" y2="30814"/>
                          <a14:foregroundMark x1="88562" y1="30814" x2="89869" y2="24419"/>
                          <a14:foregroundMark x1="92647" y1="29942" x2="93464" y2="61628"/>
                          <a14:foregroundMark x1="93464" y1="61628" x2="92157" y2="63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198028" y="5791785"/>
              <a:ext cx="1099037" cy="617759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DFDA4D0E-8E2E-4F6E-A313-2480F54A8FD0}"/>
              </a:ext>
            </a:extLst>
          </p:cNvPr>
          <p:cNvGrpSpPr/>
          <p:nvPr/>
        </p:nvGrpSpPr>
        <p:grpSpPr>
          <a:xfrm>
            <a:off x="14745612" y="5112803"/>
            <a:ext cx="29947605" cy="742990"/>
            <a:chOff x="13773239" y="5856918"/>
            <a:chExt cx="29947605" cy="742990"/>
          </a:xfrm>
        </p:grpSpPr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93AA294C-A49D-4F24-A169-E456034D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597" y="5948863"/>
              <a:ext cx="1028326" cy="642704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24108561-A5EC-48E0-9024-5D3C83471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0920" y="6045383"/>
              <a:ext cx="839791" cy="44468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AC4CAF0-7ADB-4E00-A8D7-D35262E7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3239" y="6028199"/>
              <a:ext cx="928320" cy="52566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F2211174-9B75-40E3-B843-AD27BB65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3764" y="6003959"/>
              <a:ext cx="905371" cy="48610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82E3090B-5A18-48A1-AEC6-B4E61D85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5" b="89979" l="5200" r="95600">
                          <a14:foregroundMark x1="10000" y1="25800" x2="5200" y2="33475"/>
                          <a14:foregroundMark x1="5200" y1="33475" x2="4800" y2="66098"/>
                          <a14:foregroundMark x1="4800" y1="66098" x2="9333" y2="73987"/>
                          <a14:foregroundMark x1="9333" y1="73987" x2="9733" y2="28998"/>
                          <a14:foregroundMark x1="9733" y1="28998" x2="9200" y2="26013"/>
                          <a14:foregroundMark x1="6800" y1="27292" x2="4533" y2="60554"/>
                          <a14:foregroundMark x1="4533" y1="60554" x2="5200" y2="71642"/>
                          <a14:foregroundMark x1="5200" y1="71642" x2="6800" y2="74200"/>
                          <a14:foregroundMark x1="49467" y1="73561" x2="49200" y2="73348"/>
                          <a14:foregroundMark x1="49067" y1="26866" x2="49600" y2="26439"/>
                          <a14:foregroundMark x1="56933" y1="25800" x2="59333" y2="25586"/>
                          <a14:foregroundMark x1="68667" y1="26652" x2="75467" y2="27505"/>
                          <a14:foregroundMark x1="75467" y1="27505" x2="82133" y2="27079"/>
                          <a14:foregroundMark x1="82133" y1="27079" x2="89200" y2="28785"/>
                          <a14:foregroundMark x1="89200" y1="28785" x2="93867" y2="37740"/>
                          <a14:foregroundMark x1="93867" y1="37740" x2="95200" y2="48401"/>
                          <a14:foregroundMark x1="95200" y1="48401" x2="94667" y2="59915"/>
                          <a14:foregroundMark x1="94667" y1="59915" x2="92000" y2="70149"/>
                          <a14:foregroundMark x1="92000" y1="70149" x2="63733" y2="73774"/>
                          <a14:foregroundMark x1="95467" y1="56290" x2="95333" y2="45629"/>
                          <a14:foregroundMark x1="95333" y1="45629" x2="95600" y2="55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65132" y="5856918"/>
              <a:ext cx="1155712" cy="722706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B15246D8-E51A-48DE-8556-02E53025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22415" y="6004837"/>
              <a:ext cx="1026640" cy="51442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8010C2CF-5BAF-48E2-91B1-2ABD97AF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84" b="89826" l="8170" r="93464">
                          <a14:foregroundMark x1="10458" y1="21221" x2="6699" y2="34302"/>
                          <a14:foregroundMark x1="6699" y1="34302" x2="6373" y2="64826"/>
                          <a14:foregroundMark x1="6373" y1="64826" x2="8333" y2="79070"/>
                          <a14:foregroundMark x1="8333" y1="79070" x2="9967" y2="22093"/>
                          <a14:foregroundMark x1="89869" y1="22093" x2="93627" y2="35174"/>
                          <a14:foregroundMark x1="93627" y1="35174" x2="93464" y2="65698"/>
                          <a14:foregroundMark x1="93464" y1="65698" x2="86601" y2="73837"/>
                          <a14:foregroundMark x1="86601" y1="73837" x2="89379" y2="60174"/>
                          <a14:foregroundMark x1="89379" y1="60174" x2="88562" y2="30814"/>
                          <a14:foregroundMark x1="88562" y1="30814" x2="89869" y2="24419"/>
                          <a14:foregroundMark x1="92647" y1="29942" x2="93464" y2="61628"/>
                          <a14:foregroundMark x1="93464" y1="61628" x2="92157" y2="63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22650" y="5982149"/>
              <a:ext cx="1099037" cy="617759"/>
            </a:xfrm>
            <a:prstGeom prst="rect">
              <a:avLst/>
            </a:prstGeom>
          </p:spPr>
        </p:pic>
      </p:grp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E31147EE-AFC2-441D-BE0B-8282E627B778}"/>
              </a:ext>
            </a:extLst>
          </p:cNvPr>
          <p:cNvSpPr txBox="1"/>
          <p:nvPr/>
        </p:nvSpPr>
        <p:spPr>
          <a:xfrm>
            <a:off x="6368996" y="1236870"/>
            <a:ext cx="904774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Increase road capacity</a:t>
            </a:r>
          </a:p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>
              <a:spcAft>
                <a:spcPts val="600"/>
              </a:spcAft>
            </a:pPr>
            <a:r>
              <a:rPr lang="en-NZ" sz="2800" b="1" dirty="0"/>
              <a:t>Works well for awhile, but…. </a:t>
            </a:r>
          </a:p>
          <a:p>
            <a:pPr>
              <a:spcAft>
                <a:spcPts val="600"/>
              </a:spcAft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D20DD0-73D1-4610-9749-07C434235814}"/>
              </a:ext>
            </a:extLst>
          </p:cNvPr>
          <p:cNvGrpSpPr/>
          <p:nvPr/>
        </p:nvGrpSpPr>
        <p:grpSpPr>
          <a:xfrm>
            <a:off x="734769" y="645546"/>
            <a:ext cx="4449857" cy="4509369"/>
            <a:chOff x="734769" y="294668"/>
            <a:chExt cx="4449857" cy="4509369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AEC8931-E8AA-4E93-A700-43069D8D2169}"/>
                </a:ext>
              </a:extLst>
            </p:cNvPr>
            <p:cNvGrpSpPr/>
            <p:nvPr/>
          </p:nvGrpSpPr>
          <p:grpSpPr>
            <a:xfrm>
              <a:off x="966480" y="1501656"/>
              <a:ext cx="899965" cy="3302381"/>
              <a:chOff x="538354" y="2284953"/>
              <a:chExt cx="899965" cy="330238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73FA934A-E7E2-4D55-885C-5BF422579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5"/>
                <a:ext cx="24713" cy="30845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5372B8F-C650-479E-916A-5B72EA14B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66" name="Picture 65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D9A8BD60-CD9F-4A83-B4CC-02E2D359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912D76D-57B8-463E-8602-E5C4FC98AB7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82D77DEC-5A0A-401F-AF2E-93CB9203DAAB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CDB6492A-57FE-4D97-9457-50A43B77C96B}"/>
                </a:ext>
              </a:extLst>
            </p:cNvPr>
            <p:cNvGrpSpPr/>
            <p:nvPr/>
          </p:nvGrpSpPr>
          <p:grpSpPr>
            <a:xfrm>
              <a:off x="3472790" y="713987"/>
              <a:ext cx="1711836" cy="1875783"/>
              <a:chOff x="1848215" y="709863"/>
              <a:chExt cx="1711836" cy="187578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9C557092-6E79-4681-AD36-1700E3F44A33}"/>
                  </a:ext>
                </a:extLst>
              </p:cNvPr>
              <p:cNvGrpSpPr/>
              <p:nvPr/>
            </p:nvGrpSpPr>
            <p:grpSpPr>
              <a:xfrm>
                <a:off x="2075280" y="1576777"/>
                <a:ext cx="1315889" cy="923144"/>
                <a:chOff x="2222849" y="1516055"/>
                <a:chExt cx="825946" cy="923144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EEFB2F89-8A9B-4C69-AFA1-A22A66FCA476}"/>
                    </a:ext>
                  </a:extLst>
                </p:cNvPr>
                <p:cNvSpPr txBox="1"/>
                <p:nvPr/>
              </p:nvSpPr>
              <p:spPr>
                <a:xfrm>
                  <a:off x="2222849" y="1516055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1400 / hour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28A42FC1-070E-4BE1-A0E3-D5CEA7929617}"/>
                    </a:ext>
                  </a:extLst>
                </p:cNvPr>
                <p:cNvSpPr txBox="1"/>
                <p:nvPr/>
              </p:nvSpPr>
              <p:spPr>
                <a:xfrm>
                  <a:off x="2232178" y="2069867"/>
                  <a:ext cx="816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b="1" dirty="0"/>
                    <a:t>1820 / hour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6034745-457E-405C-AEB4-C7811945D882}"/>
                  </a:ext>
                </a:extLst>
              </p:cNvPr>
              <p:cNvSpPr txBox="1"/>
              <p:nvPr/>
            </p:nvSpPr>
            <p:spPr>
              <a:xfrm>
                <a:off x="1848215" y="817969"/>
                <a:ext cx="171183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050" b="1" dirty="0"/>
                  <a:t>Saturated Conditions</a:t>
                </a:r>
              </a:p>
              <a:p>
                <a:pPr algn="ctr"/>
                <a:r>
                  <a:rPr lang="en-NZ" sz="1050" b="1" dirty="0"/>
                  <a:t>&amp;</a:t>
                </a:r>
              </a:p>
              <a:p>
                <a:pPr algn="ctr"/>
                <a:r>
                  <a:rPr lang="en-NZ" sz="1050" b="1" dirty="0"/>
                  <a:t>Human Drivers  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63AE60A-0A5C-4891-BC5C-3103D43DE0A3}"/>
                  </a:ext>
                </a:extLst>
              </p:cNvPr>
              <p:cNvSpPr/>
              <p:nvPr/>
            </p:nvSpPr>
            <p:spPr>
              <a:xfrm>
                <a:off x="1992037" y="709863"/>
                <a:ext cx="1437539" cy="187578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029C5D9C-A8F8-4A6A-A908-89CF479A714D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2F1097A-EE54-40AD-A344-F2F1DB68752B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3800 / hour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99CE01B0-C023-4D6F-A66E-DC5E32536604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2940 / hour</a:t>
                </a: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A0BCD24A-021B-4BF4-9750-05B6FD967F45}"/>
                </a:ext>
              </a:extLst>
            </p:cNvPr>
            <p:cNvSpPr/>
            <p:nvPr/>
          </p:nvSpPr>
          <p:spPr>
            <a:xfrm>
              <a:off x="3512819" y="518277"/>
              <a:ext cx="1646747" cy="211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DCCC2CCA-8D73-462A-9AEA-9A63D3A2E8D7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491365F6-EB46-4F76-9E92-25AF779D0E54}"/>
              </a:ext>
            </a:extLst>
          </p:cNvPr>
          <p:cNvSpPr txBox="1"/>
          <p:nvPr/>
        </p:nvSpPr>
        <p:spPr>
          <a:xfrm>
            <a:off x="1268810" y="2690309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1.3 per car</a:t>
            </a:r>
          </a:p>
        </p:txBody>
      </p:sp>
    </p:spTree>
    <p:extLst>
      <p:ext uri="{BB962C8B-B14F-4D97-AF65-F5344CB8AC3E}">
        <p14:creationId xmlns:p14="http://schemas.microsoft.com/office/powerpoint/2010/main" val="3417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4.07357 -0.0027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85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3.79414 0.01319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1FC57C84-2FF7-4C18-A946-04A747D6E95C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CC11C91-0D84-4056-B4D2-75E2C5CF17EC}"/>
              </a:ext>
            </a:extLst>
          </p:cNvPr>
          <p:cNvSpPr txBox="1"/>
          <p:nvPr/>
        </p:nvSpPr>
        <p:spPr>
          <a:xfrm>
            <a:off x="6368996" y="1236870"/>
            <a:ext cx="9047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Rat runners come back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People change time of travel, again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Use other modes less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People and business move 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b="1" dirty="0"/>
              <a:t>Population growth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3B2B20AB-935F-4182-8DEA-BEFB7AC2D653}"/>
              </a:ext>
            </a:extLst>
          </p:cNvPr>
          <p:cNvGrpSpPr/>
          <p:nvPr/>
        </p:nvGrpSpPr>
        <p:grpSpPr>
          <a:xfrm>
            <a:off x="23098" y="5621691"/>
            <a:ext cx="24349089" cy="1017201"/>
            <a:chOff x="186874" y="5644572"/>
            <a:chExt cx="24349089" cy="1017201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6E58A086-A9F5-4940-AD22-FE8E03A80052}"/>
                </a:ext>
              </a:extLst>
            </p:cNvPr>
            <p:cNvGrpSpPr/>
            <p:nvPr/>
          </p:nvGrpSpPr>
          <p:grpSpPr>
            <a:xfrm>
              <a:off x="186874" y="5644572"/>
              <a:ext cx="12144649" cy="976042"/>
              <a:chOff x="186874" y="5644572"/>
              <a:chExt cx="12144649" cy="976042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="" xmlns:a16="http://schemas.microsoft.com/office/drawing/2014/main" id="{6175FA8A-F9D2-4BC2-B050-5505FC0BE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="" xmlns:a16="http://schemas.microsoft.com/office/drawing/2014/main" id="{FDD9EA0A-040F-447E-A3CF-4F69B8A11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="" xmlns:a16="http://schemas.microsoft.com/office/drawing/2014/main" id="{0B8E16D3-3CDC-400D-A6C9-4812EBA20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="" xmlns:a16="http://schemas.microsoft.com/office/drawing/2014/main" id="{E747FC4B-A30F-49DC-8DD6-95C5D0A72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="" xmlns:a16="http://schemas.microsoft.com/office/drawing/2014/main" id="{1322BFA2-837B-459F-875A-78F0325A3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="" xmlns:a16="http://schemas.microsoft.com/office/drawing/2014/main" id="{DD99A41F-C774-4A75-8CEE-C104CC65F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="" xmlns:a16="http://schemas.microsoft.com/office/drawing/2014/main" id="{23919FFF-5385-44E7-859B-418AC87F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="" xmlns:a16="http://schemas.microsoft.com/office/drawing/2014/main" id="{A0CA3293-59CA-492C-AC42-744309A14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="" xmlns:a16="http://schemas.microsoft.com/office/drawing/2014/main" id="{85E33E1C-B8E2-4F91-8A68-34D721DFD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="" xmlns:a16="http://schemas.microsoft.com/office/drawing/2014/main" id="{43E1D3D2-1BDC-429C-B06B-50CD87A02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="" xmlns:a16="http://schemas.microsoft.com/office/drawing/2014/main" id="{DD0E3ADC-BB3F-4F95-A91D-E8AE9077E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2CC7FEDD-85D8-4024-8B81-7F81A296BDF5}"/>
                </a:ext>
              </a:extLst>
            </p:cNvPr>
            <p:cNvGrpSpPr/>
            <p:nvPr/>
          </p:nvGrpSpPr>
          <p:grpSpPr>
            <a:xfrm>
              <a:off x="12391314" y="5685731"/>
              <a:ext cx="12144649" cy="976042"/>
              <a:chOff x="186874" y="5644572"/>
              <a:chExt cx="12144649" cy="976042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="" xmlns:a16="http://schemas.microsoft.com/office/drawing/2014/main" id="{50BEC10A-2447-4A85-B082-630B0AFFE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="" xmlns:a16="http://schemas.microsoft.com/office/drawing/2014/main" id="{BB972C68-5A08-4FF6-99DC-8BBC4E9AF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="" xmlns:a16="http://schemas.microsoft.com/office/drawing/2014/main" id="{849FEAFD-1EBF-4D69-87A4-F917793C7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="" xmlns:a16="http://schemas.microsoft.com/office/drawing/2014/main" id="{326A1EE0-91A1-438E-BB56-08C0D3F4B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="" xmlns:a16="http://schemas.microsoft.com/office/drawing/2014/main" id="{6CF29C23-521E-471C-BA9E-A0333C697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="" xmlns:a16="http://schemas.microsoft.com/office/drawing/2014/main" id="{97A86C72-C231-4B5F-8388-8EF032B47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="" xmlns:a16="http://schemas.microsoft.com/office/drawing/2014/main" id="{9C7A2C91-C1AB-4796-949E-96BD3E58D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="" xmlns:a16="http://schemas.microsoft.com/office/drawing/2014/main" id="{B49CB67A-403F-45FA-9194-241E1DF53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7E6819DD-1EB4-4E13-88AC-BA32AB712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="" xmlns:a16="http://schemas.microsoft.com/office/drawing/2014/main" id="{75091C6A-9757-4D47-A94D-4D0307D7A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="" xmlns:a16="http://schemas.microsoft.com/office/drawing/2014/main" id="{FA0FA637-4C48-465E-98D0-8F9B4C47C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FDAAFC-6F7A-4F81-9551-02444F6C6291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CA3AC68-FD2C-4F7D-B1A3-5D7A802A1E35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243FD96D-0CD5-4655-B6D4-5F45E654C82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="" xmlns:a16="http://schemas.microsoft.com/office/drawing/2014/main" id="{A20500B4-9EF5-4FE9-8A91-767391A8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="" xmlns:a16="http://schemas.microsoft.com/office/drawing/2014/main" id="{98EBD810-686C-4F1A-AE24-DC529F2A1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="" xmlns:a16="http://schemas.microsoft.com/office/drawing/2014/main" id="{6B6F2721-63FB-49F8-BE6D-2E177B1E4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="" xmlns:a16="http://schemas.microsoft.com/office/drawing/2014/main" id="{F4DC0837-A3FB-4571-BC31-5E2A9E426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="" xmlns:a16="http://schemas.microsoft.com/office/drawing/2014/main" id="{254CCE2A-835C-404C-B191-F820CC8F7A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="" xmlns:a16="http://schemas.microsoft.com/office/drawing/2014/main" id="{A471B8AC-2DEB-4505-9DDD-1249613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="" xmlns:a16="http://schemas.microsoft.com/office/drawing/2014/main" id="{883354C2-4386-4A5A-8F98-CF740CAD6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="" xmlns:a16="http://schemas.microsoft.com/office/drawing/2014/main" id="{4B1FA866-C6F5-42B4-AB1F-88257EA11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="" xmlns:a16="http://schemas.microsoft.com/office/drawing/2014/main" id="{0594AB52-7E8E-4BCC-9731-7AF73ADCE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="" xmlns:a16="http://schemas.microsoft.com/office/drawing/2014/main" id="{76624A9A-109A-4462-B4E0-F2463D552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27F1CDD-5D85-489C-AACD-5B3638BAB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3EE00C30-7E70-48A1-B31C-8506F0AC760D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855FB100-900C-4696-85DE-4C4788845A7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8" name="Picture 177">
                  <a:extLst>
                    <a:ext uri="{FF2B5EF4-FFF2-40B4-BE49-F238E27FC236}">
                      <a16:creationId xmlns="" xmlns:a16="http://schemas.microsoft.com/office/drawing/2014/main" id="{B1F4EDAB-BDBE-41EF-86A2-B0D827A6D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="" xmlns:a16="http://schemas.microsoft.com/office/drawing/2014/main" id="{AA670E7C-C874-4BF2-811E-53477C0D8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="" xmlns:a16="http://schemas.microsoft.com/office/drawing/2014/main" id="{30678EB2-0D40-46E5-A7E7-B6054DFA5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="" xmlns:a16="http://schemas.microsoft.com/office/drawing/2014/main" id="{FA1091E9-CBA8-404A-941F-568CC4BF7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="" xmlns:a16="http://schemas.microsoft.com/office/drawing/2014/main" id="{17B6257D-14DE-444F-93E3-5BE5982C4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="" xmlns:a16="http://schemas.microsoft.com/office/drawing/2014/main" id="{FD6B4666-1179-45E2-8559-DB08BBBC1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="" xmlns:a16="http://schemas.microsoft.com/office/drawing/2014/main" id="{DB797331-3B8A-4581-98E4-7416A72B9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="" xmlns:a16="http://schemas.microsoft.com/office/drawing/2014/main" id="{FF14DEE3-06BA-4757-8D50-EAFB7884F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="" xmlns:a16="http://schemas.microsoft.com/office/drawing/2014/main" id="{294C7056-A71B-4C16-BDDD-F209C0EE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="" xmlns:a16="http://schemas.microsoft.com/office/drawing/2014/main" id="{4AB7459B-0112-4700-90D1-EDD93E6BD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7" name="Picture 176">
                <a:extLst>
                  <a:ext uri="{FF2B5EF4-FFF2-40B4-BE49-F238E27FC236}">
                    <a16:creationId xmlns="" xmlns:a16="http://schemas.microsoft.com/office/drawing/2014/main" id="{D1AC3587-839F-46B2-96A7-D8AF3EF91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A8679EC-66ED-48B8-881E-8B002F2001A9}"/>
              </a:ext>
            </a:extLst>
          </p:cNvPr>
          <p:cNvGrpSpPr/>
          <p:nvPr/>
        </p:nvGrpSpPr>
        <p:grpSpPr>
          <a:xfrm>
            <a:off x="734769" y="645552"/>
            <a:ext cx="4503331" cy="4508270"/>
            <a:chOff x="734769" y="294668"/>
            <a:chExt cx="4503331" cy="4508270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="" xmlns:a16="http://schemas.microsoft.com/office/drawing/2014/main" id="{E207D6CC-349B-423C-B706-DC9DE2A0F0AF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AEC8931-E8AA-4E93-A700-43069D8D2169}"/>
                </a:ext>
              </a:extLst>
            </p:cNvPr>
            <p:cNvGrpSpPr/>
            <p:nvPr/>
          </p:nvGrpSpPr>
          <p:grpSpPr>
            <a:xfrm>
              <a:off x="975520" y="1501656"/>
              <a:ext cx="890925" cy="3301282"/>
              <a:chOff x="547394" y="2284953"/>
              <a:chExt cx="890925" cy="330128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73FA934A-E7E2-4D55-885C-5BF422579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394" y="2502775"/>
                <a:ext cx="15673" cy="308346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5372B8F-C650-479E-916A-5B72EA14B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66" name="Picture 65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D9A8BD60-CD9F-4A83-B4CC-02E2D359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912D76D-57B8-463E-8602-E5C4FC98AB7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82D77DEC-5A0A-401F-AF2E-93CB9203DAAB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EEFB2F89-8A9B-4C69-AFA1-A22A66FCA476}"/>
                </a:ext>
              </a:extLst>
            </p:cNvPr>
            <p:cNvSpPr txBox="1"/>
            <p:nvPr/>
          </p:nvSpPr>
          <p:spPr>
            <a:xfrm>
              <a:off x="3699855" y="1580901"/>
              <a:ext cx="130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1400 / hour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8A42FC1-070E-4BE1-A0E3-D5CEA7929617}"/>
                </a:ext>
              </a:extLst>
            </p:cNvPr>
            <p:cNvSpPr txBox="1"/>
            <p:nvPr/>
          </p:nvSpPr>
          <p:spPr>
            <a:xfrm>
              <a:off x="3714718" y="2134713"/>
              <a:ext cx="130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1820 / hour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029C5D9C-A8F8-4A6A-A908-89CF479A714D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2F1097A-EE54-40AD-A344-F2F1DB68752B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3800 / hour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99CE01B0-C023-4D6F-A66E-DC5E32536604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2940 / hour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D5476504-80AE-44A7-8E81-4EBF41B143F2}"/>
                </a:ext>
              </a:extLst>
            </p:cNvPr>
            <p:cNvSpPr txBox="1"/>
            <p:nvPr/>
          </p:nvSpPr>
          <p:spPr>
            <a:xfrm>
              <a:off x="1268810" y="2339425"/>
              <a:ext cx="8166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/>
                <a:t>1.3 per car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DCF0FE04-A1F1-4DF3-BEDE-DBE16FEA0AE5}"/>
                </a:ext>
              </a:extLst>
            </p:cNvPr>
            <p:cNvSpPr txBox="1"/>
            <p:nvPr/>
          </p:nvSpPr>
          <p:spPr>
            <a:xfrm>
              <a:off x="3526264" y="309771"/>
              <a:ext cx="1711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Congested  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Human Drivers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5108A52-85F2-4CEA-AA1B-7B99643C3BF1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A0BCD24A-021B-4BF4-9750-05B6FD967F45}"/>
                </a:ext>
              </a:extLst>
            </p:cNvPr>
            <p:cNvSpPr/>
            <p:nvPr/>
          </p:nvSpPr>
          <p:spPr>
            <a:xfrm>
              <a:off x="1953113" y="345306"/>
              <a:ext cx="1553331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4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1.00052 -0.00486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26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8" dur="5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1FC57C84-2FF7-4C18-A946-04A747D6E95C}"/>
              </a:ext>
            </a:extLst>
          </p:cNvPr>
          <p:cNvCxnSpPr/>
          <p:nvPr/>
        </p:nvCxnSpPr>
        <p:spPr>
          <a:xfrm flipV="1">
            <a:off x="966480" y="5825308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3B2B20AB-935F-4182-8DEA-BEFB7AC2D653}"/>
              </a:ext>
            </a:extLst>
          </p:cNvPr>
          <p:cNvGrpSpPr/>
          <p:nvPr/>
        </p:nvGrpSpPr>
        <p:grpSpPr>
          <a:xfrm>
            <a:off x="23098" y="5621691"/>
            <a:ext cx="24349089" cy="1017201"/>
            <a:chOff x="186874" y="5644572"/>
            <a:chExt cx="24349089" cy="1017201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6E58A086-A9F5-4940-AD22-FE8E03A80052}"/>
                </a:ext>
              </a:extLst>
            </p:cNvPr>
            <p:cNvGrpSpPr/>
            <p:nvPr/>
          </p:nvGrpSpPr>
          <p:grpSpPr>
            <a:xfrm>
              <a:off x="186874" y="5644572"/>
              <a:ext cx="12144649" cy="976042"/>
              <a:chOff x="186874" y="5644572"/>
              <a:chExt cx="12144649" cy="976042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="" xmlns:a16="http://schemas.microsoft.com/office/drawing/2014/main" id="{6175FA8A-F9D2-4BC2-B050-5505FC0BE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="" xmlns:a16="http://schemas.microsoft.com/office/drawing/2014/main" id="{FDD9EA0A-040F-447E-A3CF-4F69B8A11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="" xmlns:a16="http://schemas.microsoft.com/office/drawing/2014/main" id="{0B8E16D3-3CDC-400D-A6C9-4812EBA20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="" xmlns:a16="http://schemas.microsoft.com/office/drawing/2014/main" id="{E747FC4B-A30F-49DC-8DD6-95C5D0A72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="" xmlns:a16="http://schemas.microsoft.com/office/drawing/2014/main" id="{1322BFA2-837B-459F-875A-78F0325A3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="" xmlns:a16="http://schemas.microsoft.com/office/drawing/2014/main" id="{DD99A41F-C774-4A75-8CEE-C104CC65F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="" xmlns:a16="http://schemas.microsoft.com/office/drawing/2014/main" id="{23919FFF-5385-44E7-859B-418AC87F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="" xmlns:a16="http://schemas.microsoft.com/office/drawing/2014/main" id="{A0CA3293-59CA-492C-AC42-744309A14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="" xmlns:a16="http://schemas.microsoft.com/office/drawing/2014/main" id="{85E33E1C-B8E2-4F91-8A68-34D721DFD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="" xmlns:a16="http://schemas.microsoft.com/office/drawing/2014/main" id="{43E1D3D2-1BDC-429C-B06B-50CD87A02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="" xmlns:a16="http://schemas.microsoft.com/office/drawing/2014/main" id="{DD0E3ADC-BB3F-4F95-A91D-E8AE9077E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2CC7FEDD-85D8-4024-8B81-7F81A296BDF5}"/>
                </a:ext>
              </a:extLst>
            </p:cNvPr>
            <p:cNvGrpSpPr/>
            <p:nvPr/>
          </p:nvGrpSpPr>
          <p:grpSpPr>
            <a:xfrm>
              <a:off x="12391314" y="5685731"/>
              <a:ext cx="12144649" cy="976042"/>
              <a:chOff x="186874" y="5644572"/>
              <a:chExt cx="12144649" cy="976042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="" xmlns:a16="http://schemas.microsoft.com/office/drawing/2014/main" id="{50BEC10A-2447-4A85-B082-630B0AFFE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747" y="5892308"/>
                <a:ext cx="860413" cy="461966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="" xmlns:a16="http://schemas.microsoft.com/office/drawing/2014/main" id="{BB972C68-5A08-4FF6-99DC-8BBC4E9AF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734" y="5802172"/>
                <a:ext cx="1028326" cy="642704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="" xmlns:a16="http://schemas.microsoft.com/office/drawing/2014/main" id="{849FEAFD-1EBF-4D69-87A4-F917793C7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683" y="5915942"/>
                <a:ext cx="839791" cy="44468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="" xmlns:a16="http://schemas.microsoft.com/office/drawing/2014/main" id="{326A1EE0-91A1-438E-BB56-08C0D3F4B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197" y="5885630"/>
                <a:ext cx="928320" cy="525661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="" xmlns:a16="http://schemas.microsoft.com/office/drawing/2014/main" id="{6CF29C23-521E-471C-BA9E-A0333C697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728" y="5897854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="" xmlns:a16="http://schemas.microsoft.com/office/drawing/2014/main" id="{97A86C72-C231-4B5F-8388-8EF032B47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74" y="5880238"/>
                <a:ext cx="905371" cy="48610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="" xmlns:a16="http://schemas.microsoft.com/office/drawing/2014/main" id="{9C7A2C91-C1AB-4796-949E-96BD3E58D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156" y="5644572"/>
                <a:ext cx="1845468" cy="974584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="" xmlns:a16="http://schemas.microsoft.com/office/drawing/2014/main" id="{B49CB67A-403F-45FA-9194-241E1DF53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3353" y="5687845"/>
                <a:ext cx="926672" cy="932769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7E6819DD-1EB4-4E13-88AC-BA32AB712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595" b="89979" l="5200" r="95600">
                            <a14:foregroundMark x1="10000" y1="25800" x2="5200" y2="33475"/>
                            <a14:foregroundMark x1="5200" y1="33475" x2="4800" y2="66098"/>
                            <a14:foregroundMark x1="4800" y1="66098" x2="9333" y2="73987"/>
                            <a14:foregroundMark x1="9333" y1="73987" x2="9733" y2="28998"/>
                            <a14:foregroundMark x1="9733" y1="28998" x2="9200" y2="26013"/>
                            <a14:foregroundMark x1="6800" y1="27292" x2="4533" y2="60554"/>
                            <a14:foregroundMark x1="4533" y1="60554" x2="5200" y2="71642"/>
                            <a14:foregroundMark x1="5200" y1="71642" x2="6800" y2="74200"/>
                            <a14:foregroundMark x1="49467" y1="73561" x2="49200" y2="73348"/>
                            <a14:foregroundMark x1="49067" y1="26866" x2="49600" y2="26439"/>
                            <a14:foregroundMark x1="56933" y1="25800" x2="59333" y2="25586"/>
                            <a14:foregroundMark x1="68667" y1="26652" x2="75467" y2="27505"/>
                            <a14:foregroundMark x1="75467" y1="27505" x2="82133" y2="27079"/>
                            <a14:foregroundMark x1="82133" y1="27079" x2="89200" y2="28785"/>
                            <a14:foregroundMark x1="89200" y1="28785" x2="93867" y2="37740"/>
                            <a14:foregroundMark x1="93867" y1="37740" x2="95200" y2="48401"/>
                            <a14:foregroundMark x1="95200" y1="48401" x2="94667" y2="59915"/>
                            <a14:foregroundMark x1="94667" y1="59915" x2="92000" y2="70149"/>
                            <a14:foregroundMark x1="92000" y1="70149" x2="63733" y2="73774"/>
                            <a14:foregroundMark x1="95467" y1="56290" x2="95333" y2="45629"/>
                            <a14:foregroundMark x1="95333" y1="45629" x2="95600" y2="55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72647" y="5786419"/>
                <a:ext cx="1155712" cy="722706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="" xmlns:a16="http://schemas.microsoft.com/office/drawing/2014/main" id="{75091C6A-9757-4D47-A94D-4D0307D7A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04883" y="5884172"/>
                <a:ext cx="1026640" cy="514421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="" xmlns:a16="http://schemas.microsoft.com/office/drawing/2014/main" id="{FA0FA637-4C48-465E-98D0-8F9B4C47C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19118" y="5840263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FDAAFC-6F7A-4F81-9551-02444F6C6291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CA3AC68-FD2C-4F7D-B1A3-5D7A802A1E35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243FD96D-0CD5-4655-B6D4-5F45E654C82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="" xmlns:a16="http://schemas.microsoft.com/office/drawing/2014/main" id="{A20500B4-9EF5-4FE9-8A91-767391A8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="" xmlns:a16="http://schemas.microsoft.com/office/drawing/2014/main" id="{98EBD810-686C-4F1A-AE24-DC529F2A1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="" xmlns:a16="http://schemas.microsoft.com/office/drawing/2014/main" id="{6B6F2721-63FB-49F8-BE6D-2E177B1E4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="" xmlns:a16="http://schemas.microsoft.com/office/drawing/2014/main" id="{F4DC0837-A3FB-4571-BC31-5E2A9E426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="" xmlns:a16="http://schemas.microsoft.com/office/drawing/2014/main" id="{254CCE2A-835C-404C-B191-F820CC8F7A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="" xmlns:a16="http://schemas.microsoft.com/office/drawing/2014/main" id="{A471B8AC-2DEB-4505-9DDD-1249613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="" xmlns:a16="http://schemas.microsoft.com/office/drawing/2014/main" id="{883354C2-4386-4A5A-8F98-CF740CAD6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="" xmlns:a16="http://schemas.microsoft.com/office/drawing/2014/main" id="{4B1FA866-C6F5-42B4-AB1F-88257EA11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="" xmlns:a16="http://schemas.microsoft.com/office/drawing/2014/main" id="{0594AB52-7E8E-4BCC-9731-7AF73ADCE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="" xmlns:a16="http://schemas.microsoft.com/office/drawing/2014/main" id="{76624A9A-109A-4462-B4E0-F2463D552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27F1CDD-5D85-489C-AACD-5B3638BAB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3EE00C30-7E70-48A1-B31C-8506F0AC760D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855FB100-900C-4696-85DE-4C4788845A7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8" name="Picture 177">
                  <a:extLst>
                    <a:ext uri="{FF2B5EF4-FFF2-40B4-BE49-F238E27FC236}">
                      <a16:creationId xmlns="" xmlns:a16="http://schemas.microsoft.com/office/drawing/2014/main" id="{B1F4EDAB-BDBE-41EF-86A2-B0D827A6D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="" xmlns:a16="http://schemas.microsoft.com/office/drawing/2014/main" id="{AA670E7C-C874-4BF2-811E-53477C0D8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="" xmlns:a16="http://schemas.microsoft.com/office/drawing/2014/main" id="{30678EB2-0D40-46E5-A7E7-B6054DFA5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="" xmlns:a16="http://schemas.microsoft.com/office/drawing/2014/main" id="{FA1091E9-CBA8-404A-941F-568CC4BF7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="" xmlns:a16="http://schemas.microsoft.com/office/drawing/2014/main" id="{17B6257D-14DE-444F-93E3-5BE5982C4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="" xmlns:a16="http://schemas.microsoft.com/office/drawing/2014/main" id="{FD6B4666-1179-45E2-8559-DB08BBBC1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="" xmlns:a16="http://schemas.microsoft.com/office/drawing/2014/main" id="{DB797331-3B8A-4581-98E4-7416A72B9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="" xmlns:a16="http://schemas.microsoft.com/office/drawing/2014/main" id="{FF14DEE3-06BA-4757-8D50-EAFB7884F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="" xmlns:a16="http://schemas.microsoft.com/office/drawing/2014/main" id="{294C7056-A71B-4C16-BDDD-F209C0EE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="" xmlns:a16="http://schemas.microsoft.com/office/drawing/2014/main" id="{4AB7459B-0112-4700-90D1-EDD93E6BD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7" name="Picture 176">
                <a:extLst>
                  <a:ext uri="{FF2B5EF4-FFF2-40B4-BE49-F238E27FC236}">
                    <a16:creationId xmlns="" xmlns:a16="http://schemas.microsoft.com/office/drawing/2014/main" id="{D1AC3587-839F-46B2-96A7-D8AF3EF91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439057B-05D4-4DFB-9E60-6DD64EA65A5B}"/>
              </a:ext>
            </a:extLst>
          </p:cNvPr>
          <p:cNvGraphicFramePr/>
          <p:nvPr>
            <p:extLst/>
          </p:nvPr>
        </p:nvGraphicFramePr>
        <p:xfrm>
          <a:off x="6211218" y="900443"/>
          <a:ext cx="4592438" cy="319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B4A4820-1C63-4051-9F41-E023F5B20477}"/>
              </a:ext>
            </a:extLst>
          </p:cNvPr>
          <p:cNvGrpSpPr/>
          <p:nvPr/>
        </p:nvGrpSpPr>
        <p:grpSpPr>
          <a:xfrm>
            <a:off x="734769" y="649514"/>
            <a:ext cx="4503331" cy="4509369"/>
            <a:chOff x="734769" y="294668"/>
            <a:chExt cx="4503331" cy="4509369"/>
          </a:xfrm>
        </p:grpSpPr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D540513D-C84A-482B-A016-4A0A76F8E100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="" xmlns:a16="http://schemas.microsoft.com/office/drawing/2014/main" id="{E207D6CC-349B-423C-B706-DC9DE2A0F0AF}"/>
                </a:ext>
              </a:extLst>
            </p:cNvPr>
            <p:cNvSpPr/>
            <p:nvPr/>
          </p:nvSpPr>
          <p:spPr>
            <a:xfrm>
              <a:off x="752462" y="4174140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AEC8931-E8AA-4E93-A700-43069D8D2169}"/>
                </a:ext>
              </a:extLst>
            </p:cNvPr>
            <p:cNvGrpSpPr/>
            <p:nvPr/>
          </p:nvGrpSpPr>
          <p:grpSpPr>
            <a:xfrm>
              <a:off x="966480" y="1501656"/>
              <a:ext cx="899965" cy="3302381"/>
              <a:chOff x="538354" y="2284953"/>
              <a:chExt cx="899965" cy="330238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73FA934A-E7E2-4D55-885C-5BF422579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5"/>
                <a:ext cx="24713" cy="30845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5372B8F-C650-479E-916A-5B72EA14B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1861" y="2284953"/>
                <a:ext cx="466458" cy="466458"/>
              </a:xfrm>
              <a:prstGeom prst="rect">
                <a:avLst/>
              </a:prstGeom>
            </p:spPr>
          </p:pic>
          <p:pic>
            <p:nvPicPr>
              <p:cNvPr id="66" name="Picture 65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D9A8BD60-CD9F-4A83-B4CC-02E2D359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F912D76D-57B8-463E-8602-E5C4FC98AB7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82D77DEC-5A0A-401F-AF2E-93CB9203DAAB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C557092-6E79-4681-AD36-1700E3F44A33}"/>
                </a:ext>
              </a:extLst>
            </p:cNvPr>
            <p:cNvGrpSpPr/>
            <p:nvPr/>
          </p:nvGrpSpPr>
          <p:grpSpPr>
            <a:xfrm>
              <a:off x="3699855" y="1580901"/>
              <a:ext cx="1315889" cy="923144"/>
              <a:chOff x="2222849" y="1516055"/>
              <a:chExt cx="825946" cy="923144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EEFB2F89-8A9B-4C69-AFA1-A22A66FCA476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1400 / hour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28A42FC1-070E-4BE1-A0E3-D5CEA7929617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1820 / hour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029C5D9C-A8F8-4A6A-A908-89CF479A714D}"/>
                </a:ext>
              </a:extLst>
            </p:cNvPr>
            <p:cNvGrpSpPr/>
            <p:nvPr/>
          </p:nvGrpSpPr>
          <p:grpSpPr>
            <a:xfrm>
              <a:off x="2075280" y="1576777"/>
              <a:ext cx="1315889" cy="923144"/>
              <a:chOff x="2222849" y="1516055"/>
              <a:chExt cx="825946" cy="923144"/>
            </a:xfrm>
          </p:grpSpPr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2F1097A-EE54-40AD-A344-F2F1DB68752B}"/>
                  </a:ext>
                </a:extLst>
              </p:cNvPr>
              <p:cNvSpPr txBox="1"/>
              <p:nvPr/>
            </p:nvSpPr>
            <p:spPr>
              <a:xfrm>
                <a:off x="2222849" y="1516055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3800 / hour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99CE01B0-C023-4D6F-A66E-DC5E32536604}"/>
                  </a:ext>
                </a:extLst>
              </p:cNvPr>
              <p:cNvSpPr txBox="1"/>
              <p:nvPr/>
            </p:nvSpPr>
            <p:spPr>
              <a:xfrm>
                <a:off x="2232178" y="2069867"/>
                <a:ext cx="8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/>
                  <a:t>2470 / hour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D5476504-80AE-44A7-8E81-4EBF41B143F2}"/>
                </a:ext>
              </a:extLst>
            </p:cNvPr>
            <p:cNvSpPr txBox="1"/>
            <p:nvPr/>
          </p:nvSpPr>
          <p:spPr>
            <a:xfrm>
              <a:off x="1268810" y="2339425"/>
              <a:ext cx="8166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/>
                <a:t>1.3 per car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00A75751-2801-4186-8BB7-F7CDA2E09BE5}"/>
                </a:ext>
              </a:extLst>
            </p:cNvPr>
            <p:cNvSpPr txBox="1"/>
            <p:nvPr/>
          </p:nvSpPr>
          <p:spPr>
            <a:xfrm>
              <a:off x="3526264" y="309771"/>
              <a:ext cx="1711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Congested  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Human Drivers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67E46520-BE21-4AAE-8572-336957770C9F}"/>
                </a:ext>
              </a:extLst>
            </p:cNvPr>
            <p:cNvSpPr txBox="1"/>
            <p:nvPr/>
          </p:nvSpPr>
          <p:spPr>
            <a:xfrm>
              <a:off x="991193" y="294668"/>
              <a:ext cx="3464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Conditions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NZ" b="1" dirty="0">
                  <a:solidFill>
                    <a:schemeClr val="accent1">
                      <a:lumMod val="50000"/>
                    </a:schemeClr>
                  </a:solidFill>
                </a:rPr>
                <a:t>Perfect Drivers  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A0BCD24A-021B-4BF4-9750-05B6FD967F45}"/>
                </a:ext>
              </a:extLst>
            </p:cNvPr>
            <p:cNvSpPr/>
            <p:nvPr/>
          </p:nvSpPr>
          <p:spPr>
            <a:xfrm>
              <a:off x="1944073" y="335839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4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1.00052 -0.00486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26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8" dur="5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98124" y="630108"/>
          <a:ext cx="7995752" cy="55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8124" y="630108"/>
            <a:ext cx="7995752" cy="5597784"/>
            <a:chOff x="0" y="0"/>
            <a:chExt cx="7995752" cy="5597784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0" y="0"/>
            <a:ext cx="7995752" cy="559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 rot="16200000">
              <a:off x="2696689" y="1025785"/>
              <a:ext cx="66492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Rangiriri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2254817" y="1025785"/>
              <a:ext cx="63504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4 laning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846978" y="853558"/>
              <a:ext cx="943143" cy="609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Te Rapa and </a:t>
              </a:r>
            </a:p>
            <a:p>
              <a:r>
                <a:rPr lang="en-NZ"/>
                <a:t>Ngaruawahia</a:t>
              </a:r>
            </a:p>
            <a:p>
              <a:r>
                <a:rPr lang="en-NZ"/>
                <a:t>Sections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3815574" y="1025785"/>
              <a:ext cx="112915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 Interchange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4874633" y="1025785"/>
              <a:ext cx="50783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Drury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369123" y="1025785"/>
              <a:ext cx="105451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SH20 Manukau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6336827" y="1025785"/>
              <a:ext cx="116018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Auckland Central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85084" y="1025785"/>
              <a:ext cx="98398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Hamilton CBD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128" y="3241804"/>
              <a:ext cx="1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01975" y="3232084"/>
              <a:ext cx="0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4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98124" y="630108"/>
          <a:ext cx="7995752" cy="55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8124" y="630108"/>
            <a:ext cx="7995752" cy="5597784"/>
            <a:chOff x="0" y="0"/>
            <a:chExt cx="7995752" cy="5597784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0" y="0"/>
            <a:ext cx="7995752" cy="559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 rot="16200000">
              <a:off x="2696689" y="1025785"/>
              <a:ext cx="66492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Rangiriri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2254817" y="1025785"/>
              <a:ext cx="63504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4 laning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846978" y="853558"/>
              <a:ext cx="943143" cy="609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Te Rapa and </a:t>
              </a:r>
            </a:p>
            <a:p>
              <a:r>
                <a:rPr lang="en-NZ"/>
                <a:t>Ngaruawahia</a:t>
              </a:r>
            </a:p>
            <a:p>
              <a:r>
                <a:rPr lang="en-NZ"/>
                <a:t>Sections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3815574" y="1025785"/>
              <a:ext cx="112915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 Interchange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4874633" y="1025785"/>
              <a:ext cx="50783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Drury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369123" y="1025785"/>
              <a:ext cx="105451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SH20 Manukau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6336827" y="1025785"/>
              <a:ext cx="116018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Auckland Central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85084" y="1025785"/>
              <a:ext cx="98398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Hamilton CBD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128" y="3241804"/>
              <a:ext cx="1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ular Callout 16"/>
            <p:cNvSpPr/>
            <p:nvPr/>
          </p:nvSpPr>
          <p:spPr>
            <a:xfrm>
              <a:off x="3408199" y="2911343"/>
              <a:ext cx="1224643" cy="272143"/>
            </a:xfrm>
            <a:prstGeom prst="wedgeRoundRectCallout">
              <a:avLst>
                <a:gd name="adj1" fmla="val 97326"/>
                <a:gd name="adj2" fmla="val -47689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40,987vpd in 2008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01975" y="3232084"/>
              <a:ext cx="0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98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2" y="764969"/>
            <a:ext cx="10956758" cy="586314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i-NZ" sz="2400" b="1" dirty="0"/>
              <a:t>Problem 1: </a:t>
            </a:r>
          </a:p>
          <a:p>
            <a:r>
              <a:rPr lang="mi-NZ" sz="2400" dirty="0"/>
              <a:t>High population growth and increasing dependency on cars is causing congestion in our towns and city.</a:t>
            </a:r>
          </a:p>
          <a:p>
            <a:endParaRPr lang="mi-NZ" sz="2400" b="1" dirty="0"/>
          </a:p>
          <a:p>
            <a:pPr>
              <a:spcAft>
                <a:spcPts val="600"/>
              </a:spcAft>
            </a:pPr>
            <a:r>
              <a:rPr lang="mi-NZ" sz="2400" b="1" dirty="0"/>
              <a:t>Problem 2: </a:t>
            </a:r>
          </a:p>
          <a:p>
            <a:r>
              <a:rPr lang="mi-NZ" sz="2400" dirty="0"/>
              <a:t>Lack of suitable transport options is limiting access to essential services and employment.</a:t>
            </a:r>
          </a:p>
          <a:p>
            <a:endParaRPr lang="mi-NZ" sz="2400" b="1" dirty="0"/>
          </a:p>
          <a:p>
            <a:pPr>
              <a:spcAft>
                <a:spcPts val="600"/>
              </a:spcAft>
            </a:pPr>
            <a:r>
              <a:rPr lang="mi-NZ" sz="2400" b="1" dirty="0"/>
              <a:t>Problem 3: </a:t>
            </a:r>
          </a:p>
          <a:p>
            <a:r>
              <a:rPr lang="mi-NZ" sz="2400" dirty="0"/>
              <a:t>Poor perceptions and journey experiences are a barrier to growing public transport patronage</a:t>
            </a:r>
            <a:r>
              <a:rPr lang="en-NZ" sz="2400" dirty="0"/>
              <a:t>.</a:t>
            </a:r>
          </a:p>
          <a:p>
            <a:endParaRPr lang="en-NZ" sz="2400" dirty="0"/>
          </a:p>
          <a:p>
            <a:endParaRPr lang="mi-NZ" sz="2400" b="1" dirty="0"/>
          </a:p>
          <a:p>
            <a:endParaRPr lang="mi-NZ" sz="2400" b="1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674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98124" y="630108"/>
          <a:ext cx="7995752" cy="55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8124" y="630108"/>
            <a:ext cx="7995752" cy="5597784"/>
            <a:chOff x="0" y="0"/>
            <a:chExt cx="7995752" cy="5597784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0" y="0"/>
            <a:ext cx="7995752" cy="559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 rot="16200000">
              <a:off x="2696689" y="1025785"/>
              <a:ext cx="66492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Rangiriri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2254817" y="1025785"/>
              <a:ext cx="63504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4 laning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846978" y="853558"/>
              <a:ext cx="943143" cy="609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Te Rapa and </a:t>
              </a:r>
            </a:p>
            <a:p>
              <a:r>
                <a:rPr lang="en-NZ"/>
                <a:t>Ngaruawahia</a:t>
              </a:r>
            </a:p>
            <a:p>
              <a:r>
                <a:rPr lang="en-NZ"/>
                <a:t>Sections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3815574" y="1025785"/>
              <a:ext cx="112915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 Interchange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4874633" y="1025785"/>
              <a:ext cx="50783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Drury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369123" y="1025785"/>
              <a:ext cx="105451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SH20 Manukau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6336827" y="1025785"/>
              <a:ext cx="116018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Auckland Central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85084" y="1025785"/>
              <a:ext cx="98398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Hamilton CBD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128" y="3241804"/>
              <a:ext cx="1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3884449" y="3222364"/>
              <a:ext cx="1224643" cy="272143"/>
            </a:xfrm>
            <a:prstGeom prst="wedgeRoundRectCallout">
              <a:avLst>
                <a:gd name="adj1" fmla="val 60818"/>
                <a:gd name="adj2" fmla="val -276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42,554vpd in 2012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3408199" y="2911343"/>
              <a:ext cx="1224643" cy="272143"/>
            </a:xfrm>
            <a:prstGeom prst="wedgeRoundRectCallout">
              <a:avLst>
                <a:gd name="adj1" fmla="val 97326"/>
                <a:gd name="adj2" fmla="val -47689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40,987vpd in 2008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01975" y="3232084"/>
              <a:ext cx="0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33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98124" y="630108"/>
          <a:ext cx="7995752" cy="55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8124" y="630108"/>
            <a:ext cx="7995752" cy="5597784"/>
            <a:chOff x="0" y="0"/>
            <a:chExt cx="7995752" cy="5597784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0" y="0"/>
            <a:ext cx="7995752" cy="559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 rot="16200000">
              <a:off x="2696689" y="1025785"/>
              <a:ext cx="66492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Rangiriri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2254817" y="1025785"/>
              <a:ext cx="63504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4 laning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846978" y="853558"/>
              <a:ext cx="943143" cy="609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Te Rapa and </a:t>
              </a:r>
            </a:p>
            <a:p>
              <a:r>
                <a:rPr lang="en-NZ"/>
                <a:t>Ngaruawahia</a:t>
              </a:r>
            </a:p>
            <a:p>
              <a:r>
                <a:rPr lang="en-NZ"/>
                <a:t>Sections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3815574" y="1025785"/>
              <a:ext cx="112915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 Interchange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4874633" y="1025785"/>
              <a:ext cx="50783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Drury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369123" y="1025785"/>
              <a:ext cx="105451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SH20 Manukau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6336827" y="1025785"/>
              <a:ext cx="116018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Auckland Central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85084" y="1025785"/>
              <a:ext cx="98398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Hamilton CBD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3553990" y="3552823"/>
              <a:ext cx="1224643" cy="272143"/>
            </a:xfrm>
            <a:prstGeom prst="wedgeRoundRectCallout">
              <a:avLst>
                <a:gd name="adj1" fmla="val 83834"/>
                <a:gd name="adj2" fmla="val -4117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50,700vpd in 2016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128" y="3241804"/>
              <a:ext cx="1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3884449" y="3222364"/>
              <a:ext cx="1224643" cy="272143"/>
            </a:xfrm>
            <a:prstGeom prst="wedgeRoundRectCallout">
              <a:avLst>
                <a:gd name="adj1" fmla="val 60818"/>
                <a:gd name="adj2" fmla="val -276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42,554vpd in 2012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3408199" y="2911343"/>
              <a:ext cx="1224643" cy="272143"/>
            </a:xfrm>
            <a:prstGeom prst="wedgeRoundRectCallout">
              <a:avLst>
                <a:gd name="adj1" fmla="val 97326"/>
                <a:gd name="adj2" fmla="val -47689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40,987vpd in 2008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01975" y="3232084"/>
              <a:ext cx="0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0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98124" y="630108"/>
          <a:ext cx="7995752" cy="55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8124" y="630108"/>
            <a:ext cx="7995752" cy="5597784"/>
            <a:chOff x="0" y="0"/>
            <a:chExt cx="7995752" cy="5597784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0" y="0"/>
            <a:ext cx="7995752" cy="5597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 rot="16200000">
              <a:off x="2696689" y="1025785"/>
              <a:ext cx="66492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Rangiriri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2254817" y="1025785"/>
              <a:ext cx="63504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4 laning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846978" y="853558"/>
              <a:ext cx="943143" cy="609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Te Rapa and </a:t>
              </a:r>
            </a:p>
            <a:p>
              <a:r>
                <a:rPr lang="en-NZ"/>
                <a:t>Ngaruawahia</a:t>
              </a:r>
            </a:p>
            <a:p>
              <a:r>
                <a:rPr lang="en-NZ"/>
                <a:t>Sections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3815574" y="1025785"/>
              <a:ext cx="112915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 Interchange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4874633" y="1025785"/>
              <a:ext cx="507831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Drury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369123" y="1025785"/>
              <a:ext cx="105451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SH20 Manukau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6336827" y="1025785"/>
              <a:ext cx="116018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Auckland Central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85084" y="1025785"/>
              <a:ext cx="98398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/>
                <a:t>Hamilton CBD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3184654" y="3863844"/>
              <a:ext cx="1555101" cy="651199"/>
            </a:xfrm>
            <a:prstGeom prst="wedgeRoundRectCallout">
              <a:avLst>
                <a:gd name="adj1" fmla="val 76192"/>
                <a:gd name="adj2" fmla="val 88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 dirty="0">
                  <a:solidFill>
                    <a:sysClr val="windowText" lastClr="000000"/>
                  </a:solidFill>
                </a:rPr>
                <a:t>Queue at Drury gets more than 1km closer to Hamilton every year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3553990" y="3552823"/>
              <a:ext cx="1224643" cy="272143"/>
            </a:xfrm>
            <a:prstGeom prst="wedgeRoundRectCallout">
              <a:avLst>
                <a:gd name="adj1" fmla="val 83834"/>
                <a:gd name="adj2" fmla="val -4117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50,700vpd in 2016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128" y="3241804"/>
              <a:ext cx="1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3884449" y="3222364"/>
              <a:ext cx="1224643" cy="272143"/>
            </a:xfrm>
            <a:prstGeom prst="wedgeRoundRectCallout">
              <a:avLst>
                <a:gd name="adj1" fmla="val 60818"/>
                <a:gd name="adj2" fmla="val -276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42,554vpd in 2012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3408199" y="2911343"/>
              <a:ext cx="1224643" cy="272143"/>
            </a:xfrm>
            <a:prstGeom prst="wedgeRoundRectCallout">
              <a:avLst>
                <a:gd name="adj1" fmla="val 97326"/>
                <a:gd name="adj2" fmla="val -47689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>
                  <a:solidFill>
                    <a:sysClr val="windowText" lastClr="000000"/>
                  </a:solidFill>
                </a:rPr>
                <a:t>40,987vpd in 2008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01975" y="3232084"/>
              <a:ext cx="0" cy="133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86848" y="4252620"/>
              <a:ext cx="5054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3"/>
            <p:cNvSpPr txBox="1"/>
            <p:nvPr/>
          </p:nvSpPr>
          <p:spPr>
            <a:xfrm>
              <a:off x="5079935" y="4252619"/>
              <a:ext cx="709514" cy="436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/>
                <a:t>10km in 9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5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565476" y="4859567"/>
            <a:ext cx="6912768" cy="838200"/>
          </a:xfrm>
          <a:custGeom>
            <a:avLst/>
            <a:gdLst>
              <a:gd name="connsiteX0" fmla="*/ 85725 w 3790950"/>
              <a:gd name="connsiteY0" fmla="*/ 709613 h 771525"/>
              <a:gd name="connsiteX1" fmla="*/ 385763 w 3790950"/>
              <a:gd name="connsiteY1" fmla="*/ 704850 h 771525"/>
              <a:gd name="connsiteX2" fmla="*/ 638175 w 3790950"/>
              <a:gd name="connsiteY2" fmla="*/ 671513 h 771525"/>
              <a:gd name="connsiteX3" fmla="*/ 1990725 w 3790950"/>
              <a:gd name="connsiteY3" fmla="*/ 476250 h 771525"/>
              <a:gd name="connsiteX4" fmla="*/ 2714625 w 3790950"/>
              <a:gd name="connsiteY4" fmla="*/ 0 h 771525"/>
              <a:gd name="connsiteX5" fmla="*/ 3576638 w 3790950"/>
              <a:gd name="connsiteY5" fmla="*/ 133350 h 771525"/>
              <a:gd name="connsiteX6" fmla="*/ 3790950 w 3790950"/>
              <a:gd name="connsiteY6" fmla="*/ 590550 h 771525"/>
              <a:gd name="connsiteX7" fmla="*/ 57150 w 3790950"/>
              <a:gd name="connsiteY7" fmla="*/ 771525 h 771525"/>
              <a:gd name="connsiteX8" fmla="*/ 0 w 3790950"/>
              <a:gd name="connsiteY8" fmla="*/ 700088 h 771525"/>
              <a:gd name="connsiteX9" fmla="*/ 85725 w 3790950"/>
              <a:gd name="connsiteY9" fmla="*/ 709613 h 771525"/>
              <a:gd name="connsiteX0" fmla="*/ 85725 w 3790950"/>
              <a:gd name="connsiteY0" fmla="*/ 709613 h 771525"/>
              <a:gd name="connsiteX1" fmla="*/ 385763 w 3790950"/>
              <a:gd name="connsiteY1" fmla="*/ 704850 h 771525"/>
              <a:gd name="connsiteX2" fmla="*/ 638175 w 3790950"/>
              <a:gd name="connsiteY2" fmla="*/ 671513 h 771525"/>
              <a:gd name="connsiteX3" fmla="*/ 2042960 w 3790950"/>
              <a:gd name="connsiteY3" fmla="*/ 161925 h 771525"/>
              <a:gd name="connsiteX4" fmla="*/ 2714625 w 3790950"/>
              <a:gd name="connsiteY4" fmla="*/ 0 h 771525"/>
              <a:gd name="connsiteX5" fmla="*/ 3576638 w 3790950"/>
              <a:gd name="connsiteY5" fmla="*/ 133350 h 771525"/>
              <a:gd name="connsiteX6" fmla="*/ 3790950 w 3790950"/>
              <a:gd name="connsiteY6" fmla="*/ 590550 h 771525"/>
              <a:gd name="connsiteX7" fmla="*/ 57150 w 3790950"/>
              <a:gd name="connsiteY7" fmla="*/ 771525 h 771525"/>
              <a:gd name="connsiteX8" fmla="*/ 0 w 3790950"/>
              <a:gd name="connsiteY8" fmla="*/ 700088 h 771525"/>
              <a:gd name="connsiteX9" fmla="*/ 85725 w 3790950"/>
              <a:gd name="connsiteY9" fmla="*/ 709613 h 771525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638175 w 3790950"/>
              <a:gd name="connsiteY2" fmla="*/ 738188 h 838200"/>
              <a:gd name="connsiteX3" fmla="*/ 2042960 w 3790950"/>
              <a:gd name="connsiteY3" fmla="*/ 228600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638175 w 3790950"/>
              <a:gd name="connsiteY2" fmla="*/ 7381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580716 w 3790950"/>
              <a:gd name="connsiteY2" fmla="*/ 747713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585939 w 3790950"/>
              <a:gd name="connsiteY2" fmla="*/ 7000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585939 w 3790950"/>
              <a:gd name="connsiteY2" fmla="*/ 7000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627727 w 3790950"/>
              <a:gd name="connsiteY2" fmla="*/ 71913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627727 w 3790950"/>
              <a:gd name="connsiteY2" fmla="*/ 719138 h 838200"/>
              <a:gd name="connsiteX3" fmla="*/ 1126492 w 3790950"/>
              <a:gd name="connsiteY3" fmla="*/ 522058 h 838200"/>
              <a:gd name="connsiteX4" fmla="*/ 1969831 w 3790950"/>
              <a:gd name="connsiteY4" fmla="*/ 200025 h 838200"/>
              <a:gd name="connsiteX5" fmla="*/ 2625826 w 3790950"/>
              <a:gd name="connsiteY5" fmla="*/ 0 h 838200"/>
              <a:gd name="connsiteX6" fmla="*/ 3576638 w 3790950"/>
              <a:gd name="connsiteY6" fmla="*/ 200025 h 838200"/>
              <a:gd name="connsiteX7" fmla="*/ 3790950 w 3790950"/>
              <a:gd name="connsiteY7" fmla="*/ 657225 h 838200"/>
              <a:gd name="connsiteX8" fmla="*/ 57150 w 3790950"/>
              <a:gd name="connsiteY8" fmla="*/ 838200 h 838200"/>
              <a:gd name="connsiteX9" fmla="*/ 0 w 3790950"/>
              <a:gd name="connsiteY9" fmla="*/ 766763 h 838200"/>
              <a:gd name="connsiteX10" fmla="*/ 85725 w 3790950"/>
              <a:gd name="connsiteY10" fmla="*/ 776288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950" h="838200">
                <a:moveTo>
                  <a:pt x="85725" y="776288"/>
                </a:moveTo>
                <a:lnTo>
                  <a:pt x="390987" y="771525"/>
                </a:lnTo>
                <a:lnTo>
                  <a:pt x="627727" y="719138"/>
                </a:lnTo>
                <a:lnTo>
                  <a:pt x="1126492" y="522058"/>
                </a:lnTo>
                <a:lnTo>
                  <a:pt x="1969831" y="200025"/>
                </a:lnTo>
                <a:lnTo>
                  <a:pt x="2625826" y="0"/>
                </a:lnTo>
                <a:lnTo>
                  <a:pt x="3576638" y="200025"/>
                </a:lnTo>
                <a:lnTo>
                  <a:pt x="3790950" y="657225"/>
                </a:lnTo>
                <a:lnTo>
                  <a:pt x="57150" y="838200"/>
                </a:lnTo>
                <a:lnTo>
                  <a:pt x="0" y="766763"/>
                </a:lnTo>
                <a:lnTo>
                  <a:pt x="85725" y="7762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83832" y="3835046"/>
            <a:ext cx="2376264" cy="539785"/>
          </a:xfrm>
          <a:custGeom>
            <a:avLst/>
            <a:gdLst>
              <a:gd name="connsiteX0" fmla="*/ 0 w 1944216"/>
              <a:gd name="connsiteY0" fmla="*/ 0 h 432048"/>
              <a:gd name="connsiteX1" fmla="*/ 1944216 w 1944216"/>
              <a:gd name="connsiteY1" fmla="*/ 0 h 432048"/>
              <a:gd name="connsiteX2" fmla="*/ 1944216 w 1944216"/>
              <a:gd name="connsiteY2" fmla="*/ 432048 h 432048"/>
              <a:gd name="connsiteX3" fmla="*/ 0 w 1944216"/>
              <a:gd name="connsiteY3" fmla="*/ 432048 h 432048"/>
              <a:gd name="connsiteX4" fmla="*/ 0 w 1944216"/>
              <a:gd name="connsiteY4" fmla="*/ 0 h 432048"/>
              <a:gd name="connsiteX0" fmla="*/ 0 w 2284684"/>
              <a:gd name="connsiteY0" fmla="*/ 29183 h 461231"/>
              <a:gd name="connsiteX1" fmla="*/ 2284684 w 2284684"/>
              <a:gd name="connsiteY1" fmla="*/ 0 h 461231"/>
              <a:gd name="connsiteX2" fmla="*/ 1944216 w 2284684"/>
              <a:gd name="connsiteY2" fmla="*/ 461231 h 461231"/>
              <a:gd name="connsiteX3" fmla="*/ 0 w 2284684"/>
              <a:gd name="connsiteY3" fmla="*/ 461231 h 461231"/>
              <a:gd name="connsiteX4" fmla="*/ 0 w 2284684"/>
              <a:gd name="connsiteY4" fmla="*/ 29183 h 461231"/>
              <a:gd name="connsiteX0" fmla="*/ 0 w 2284684"/>
              <a:gd name="connsiteY0" fmla="*/ 29183 h 461231"/>
              <a:gd name="connsiteX1" fmla="*/ 2284684 w 2284684"/>
              <a:gd name="connsiteY1" fmla="*/ 0 h 461231"/>
              <a:gd name="connsiteX2" fmla="*/ 1934489 w 2284684"/>
              <a:gd name="connsiteY2" fmla="*/ 393138 h 461231"/>
              <a:gd name="connsiteX3" fmla="*/ 0 w 2284684"/>
              <a:gd name="connsiteY3" fmla="*/ 461231 h 461231"/>
              <a:gd name="connsiteX4" fmla="*/ 0 w 2284684"/>
              <a:gd name="connsiteY4" fmla="*/ 29183 h 461231"/>
              <a:gd name="connsiteX0" fmla="*/ 0 w 2284684"/>
              <a:gd name="connsiteY0" fmla="*/ 29183 h 470959"/>
              <a:gd name="connsiteX1" fmla="*/ 2284684 w 2284684"/>
              <a:gd name="connsiteY1" fmla="*/ 0 h 470959"/>
              <a:gd name="connsiteX2" fmla="*/ 1876123 w 2284684"/>
              <a:gd name="connsiteY2" fmla="*/ 470959 h 470959"/>
              <a:gd name="connsiteX3" fmla="*/ 0 w 2284684"/>
              <a:gd name="connsiteY3" fmla="*/ 461231 h 470959"/>
              <a:gd name="connsiteX4" fmla="*/ 0 w 2284684"/>
              <a:gd name="connsiteY4" fmla="*/ 29183 h 4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684" h="470959">
                <a:moveTo>
                  <a:pt x="0" y="29183"/>
                </a:moveTo>
                <a:lnTo>
                  <a:pt x="2284684" y="0"/>
                </a:lnTo>
                <a:lnTo>
                  <a:pt x="1876123" y="470959"/>
                </a:lnTo>
                <a:lnTo>
                  <a:pt x="0" y="461231"/>
                </a:lnTo>
                <a:lnTo>
                  <a:pt x="0" y="2918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911424" y="260648"/>
            <a:ext cx="10297144" cy="5990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4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34769" y="4809895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84F7945-920F-4884-B802-57C301515C2B}"/>
              </a:ext>
            </a:extLst>
          </p:cNvPr>
          <p:cNvGrpSpPr/>
          <p:nvPr/>
        </p:nvGrpSpPr>
        <p:grpSpPr>
          <a:xfrm>
            <a:off x="752462" y="586854"/>
            <a:ext cx="2825742" cy="4647626"/>
            <a:chOff x="752462" y="586854"/>
            <a:chExt cx="2825742" cy="4647626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DE3C89E0-AE4E-4159-AA67-B7F638D31A90}"/>
                </a:ext>
              </a:extLst>
            </p:cNvPr>
            <p:cNvGrpSpPr/>
            <p:nvPr/>
          </p:nvGrpSpPr>
          <p:grpSpPr>
            <a:xfrm>
              <a:off x="752462" y="1501656"/>
              <a:ext cx="1113983" cy="3732824"/>
              <a:chOff x="734769" y="1515792"/>
              <a:chExt cx="1113983" cy="3732824"/>
            </a:xfrm>
          </p:grpSpPr>
          <p:sp>
            <p:nvSpPr>
              <p:cNvPr id="60" name="Arrow: Right 59">
                <a:extLst>
                  <a:ext uri="{FF2B5EF4-FFF2-40B4-BE49-F238E27FC236}">
                    <a16:creationId xmlns="" xmlns:a16="http://schemas.microsoft.com/office/drawing/2014/main" id="{E207D6CC-349B-423C-B706-DC9DE2A0F0AF}"/>
                  </a:ext>
                </a:extLst>
              </p:cNvPr>
              <p:cNvSpPr/>
              <p:nvPr/>
            </p:nvSpPr>
            <p:spPr>
              <a:xfrm>
                <a:off x="734769" y="4188276"/>
                <a:ext cx="272936" cy="18670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4AEC8931-E8AA-4E93-A700-43069D8D2169}"/>
                  </a:ext>
                </a:extLst>
              </p:cNvPr>
              <p:cNvGrpSpPr/>
              <p:nvPr/>
            </p:nvGrpSpPr>
            <p:grpSpPr>
              <a:xfrm>
                <a:off x="948787" y="1515792"/>
                <a:ext cx="899965" cy="3732824"/>
                <a:chOff x="538354" y="2284953"/>
                <a:chExt cx="899965" cy="3732824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73FA934A-E7E2-4D55-885C-5BF42257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8354" y="2502774"/>
                  <a:ext cx="24713" cy="351500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Picture 64" descr="A close up of a logo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A5372B8F-C650-479E-916A-5B72EA14B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71861" y="2284953"/>
                  <a:ext cx="466458" cy="466458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close up of a logo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D9A8BD60-CD9F-4A83-B4CC-02E2D3595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091" y="2815604"/>
                  <a:ext cx="429998" cy="429998"/>
                </a:xfrm>
                <a:prstGeom prst="rect">
                  <a:avLst/>
                </a:prstGeom>
              </p:spPr>
            </p:pic>
            <p:cxnSp>
              <p:nvCxnSpPr>
                <p:cNvPr id="67" name="Straight Connector 66">
                  <a:extLst>
                    <a:ext uri="{FF2B5EF4-FFF2-40B4-BE49-F238E27FC236}">
                      <a16:creationId xmlns="" xmlns:a16="http://schemas.microsoft.com/office/drawing/2014/main" id="{F912D76D-57B8-463E-8602-E5C4FC98AB7C}"/>
                    </a:ext>
                  </a:extLst>
                </p:cNvPr>
                <p:cNvCxnSpPr/>
                <p:nvPr/>
              </p:nvCxnSpPr>
              <p:spPr>
                <a:xfrm>
                  <a:off x="567214" y="2498649"/>
                  <a:ext cx="18372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="" xmlns:a16="http://schemas.microsoft.com/office/drawing/2014/main" id="{82D77DEC-5A0A-401F-AF2E-93CB9203DAAB}"/>
                    </a:ext>
                  </a:extLst>
                </p:cNvPr>
                <p:cNvCxnSpPr/>
                <p:nvPr/>
              </p:nvCxnSpPr>
              <p:spPr>
                <a:xfrm>
                  <a:off x="563067" y="3055110"/>
                  <a:ext cx="18372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029C5D9C-A8F8-4A6A-A908-89CF479A714D}"/>
              </a:ext>
            </a:extLst>
          </p:cNvPr>
          <p:cNvGrpSpPr/>
          <p:nvPr/>
        </p:nvGrpSpPr>
        <p:grpSpPr>
          <a:xfrm>
            <a:off x="2075280" y="1576777"/>
            <a:ext cx="1315889" cy="923144"/>
            <a:chOff x="2222849" y="1516055"/>
            <a:chExt cx="825946" cy="92314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2F1097A-EE54-40AD-A344-F2F1DB68752B}"/>
                </a:ext>
              </a:extLst>
            </p:cNvPr>
            <p:cNvSpPr txBox="1"/>
            <p:nvPr/>
          </p:nvSpPr>
          <p:spPr>
            <a:xfrm>
              <a:off x="2222849" y="1516055"/>
              <a:ext cx="816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1900 / hour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9CE01B0-C023-4D6F-A66E-DC5E32536604}"/>
                </a:ext>
              </a:extLst>
            </p:cNvPr>
            <p:cNvSpPr txBox="1"/>
            <p:nvPr/>
          </p:nvSpPr>
          <p:spPr>
            <a:xfrm>
              <a:off x="2232178" y="2069867"/>
              <a:ext cx="816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2470 / hour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12E5B48A-1015-4BD4-9C0A-F9DFFB085220}"/>
              </a:ext>
            </a:extLst>
          </p:cNvPr>
          <p:cNvSpPr/>
          <p:nvPr/>
        </p:nvSpPr>
        <p:spPr>
          <a:xfrm>
            <a:off x="-12442" y="5842361"/>
            <a:ext cx="12192000" cy="56728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C24CB713-820C-421B-81FC-8260120DF706}"/>
              </a:ext>
            </a:extLst>
          </p:cNvPr>
          <p:cNvSpPr txBox="1"/>
          <p:nvPr/>
        </p:nvSpPr>
        <p:spPr>
          <a:xfrm rot="16200000">
            <a:off x="1621526" y="5857933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</a:rPr>
              <a:t>BUS</a:t>
            </a:r>
          </a:p>
          <a:p>
            <a:pPr algn="ctr"/>
            <a:r>
              <a:rPr lang="en-NZ" sz="1400" b="1" dirty="0">
                <a:solidFill>
                  <a:schemeClr val="bg1"/>
                </a:solidFill>
              </a:rPr>
              <a:t>LANE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14CC0902-6A35-4B09-9B7F-9826F44D43A7}"/>
              </a:ext>
            </a:extLst>
          </p:cNvPr>
          <p:cNvGrpSpPr/>
          <p:nvPr/>
        </p:nvGrpSpPr>
        <p:grpSpPr>
          <a:xfrm>
            <a:off x="4320685" y="1533763"/>
            <a:ext cx="3422248" cy="931307"/>
            <a:chOff x="-136242" y="2622539"/>
            <a:chExt cx="3422248" cy="931307"/>
          </a:xfrm>
        </p:grpSpPr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7D8714A7-482D-4AA9-8C21-054E740C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242" y="2682125"/>
              <a:ext cx="619492" cy="309746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94D3806E-DB0B-44E0-BA1E-2F4B07A01DA1}"/>
                </a:ext>
              </a:extLst>
            </p:cNvPr>
            <p:cNvSpPr txBox="1"/>
            <p:nvPr/>
          </p:nvSpPr>
          <p:spPr>
            <a:xfrm>
              <a:off x="649497" y="2622539"/>
              <a:ext cx="1904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100 / hour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A1CA7DF4-7ACC-48E2-9390-1FFF2EE57FBB}"/>
                </a:ext>
              </a:extLst>
            </p:cNvPr>
            <p:cNvSpPr txBox="1"/>
            <p:nvPr/>
          </p:nvSpPr>
          <p:spPr>
            <a:xfrm>
              <a:off x="647535" y="3184514"/>
              <a:ext cx="263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4000 - 9000 / hour</a:t>
              </a:r>
            </a:p>
          </p:txBody>
        </p:sp>
      </p:grpSp>
      <p:sp>
        <p:nvSpPr>
          <p:cNvPr id="168" name="Arrow: Right 167">
            <a:extLst>
              <a:ext uri="{FF2B5EF4-FFF2-40B4-BE49-F238E27FC236}">
                <a16:creationId xmlns="" xmlns:a16="http://schemas.microsoft.com/office/drawing/2014/main" id="{EE360BA1-57F3-4265-90BF-A498E3344B19}"/>
              </a:ext>
            </a:extLst>
          </p:cNvPr>
          <p:cNvSpPr/>
          <p:nvPr/>
        </p:nvSpPr>
        <p:spPr>
          <a:xfrm flipH="1">
            <a:off x="377283" y="5980601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C4C0278C-F0FB-4AC4-BAA6-AEDCB16F9570}"/>
              </a:ext>
            </a:extLst>
          </p:cNvPr>
          <p:cNvSpPr txBox="1"/>
          <p:nvPr/>
        </p:nvSpPr>
        <p:spPr>
          <a:xfrm>
            <a:off x="1268810" y="2339425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1.3 per car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C76225EC-D3BF-46FC-97CA-CC2C709F49C0}"/>
              </a:ext>
            </a:extLst>
          </p:cNvPr>
          <p:cNvSpPr txBox="1"/>
          <p:nvPr/>
        </p:nvSpPr>
        <p:spPr>
          <a:xfrm>
            <a:off x="4272746" y="2333225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40 per bus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32814C20-B040-4801-A818-7805F2CD82E5}"/>
              </a:ext>
            </a:extLst>
          </p:cNvPr>
          <p:cNvGrpSpPr/>
          <p:nvPr/>
        </p:nvGrpSpPr>
        <p:grpSpPr>
          <a:xfrm>
            <a:off x="3769370" y="1725509"/>
            <a:ext cx="1095753" cy="4688214"/>
            <a:chOff x="734769" y="1729488"/>
            <a:chExt cx="1095753" cy="4688214"/>
          </a:xfrm>
        </p:grpSpPr>
        <p:sp>
          <p:nvSpPr>
            <p:cNvPr id="193" name="Arrow: Right 192">
              <a:extLst>
                <a:ext uri="{FF2B5EF4-FFF2-40B4-BE49-F238E27FC236}">
                  <a16:creationId xmlns="" xmlns:a16="http://schemas.microsoft.com/office/drawing/2014/main" id="{81ADD333-669B-4A60-8262-D8487D99C243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842784C5-72C9-4297-92DE-778D85368BA6}"/>
                </a:ext>
              </a:extLst>
            </p:cNvPr>
            <p:cNvGrpSpPr/>
            <p:nvPr/>
          </p:nvGrpSpPr>
          <p:grpSpPr>
            <a:xfrm>
              <a:off x="948787" y="1729488"/>
              <a:ext cx="881735" cy="3519128"/>
              <a:chOff x="538354" y="2498649"/>
              <a:chExt cx="881735" cy="3519128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DC6A9772-F1D4-4731-BABB-A1743E684B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4"/>
                <a:ext cx="24713" cy="351500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8" name="Picture 197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0D1A9CA-94BA-4AD0-A767-0F21434AA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05C19C60-7051-4213-942D-DE524D6006A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7B82A866-37B6-423E-B20F-F95A7F40C991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508E53EB-F9E8-4AEA-A066-8F6783B5E629}"/>
                </a:ext>
              </a:extLst>
            </p:cNvPr>
            <p:cNvCxnSpPr/>
            <p:nvPr/>
          </p:nvCxnSpPr>
          <p:spPr>
            <a:xfrm flipV="1">
              <a:off x="948787" y="5839444"/>
              <a:ext cx="0" cy="578258"/>
            </a:xfrm>
            <a:prstGeom prst="line">
              <a:avLst/>
            </a:prstGeom>
            <a:ln w="53975">
              <a:solidFill>
                <a:srgbClr val="FF000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4" name="Picture 223">
            <a:extLst>
              <a:ext uri="{FF2B5EF4-FFF2-40B4-BE49-F238E27FC236}">
                <a16:creationId xmlns="" xmlns:a16="http://schemas.microsoft.com/office/drawing/2014/main" id="{0B3F73DD-6E5B-4B58-BEC3-5365465B2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" b="99583" l="10000" r="90000">
                        <a14:foregroundMark x1="59444" y1="10139" x2="59861" y2="2778"/>
                        <a14:foregroundMark x1="59861" y1="2778" x2="53056" y2="0"/>
                        <a14:foregroundMark x1="53056" y1="0" x2="43889" y2="417"/>
                        <a14:foregroundMark x1="43889" y1="417" x2="41389" y2="7083"/>
                        <a14:foregroundMark x1="41389" y1="7083" x2="55417" y2="10556"/>
                        <a14:foregroundMark x1="55417" y1="10556" x2="59028" y2="9861"/>
                        <a14:foregroundMark x1="59444" y1="92361" x2="57778" y2="99306"/>
                        <a14:foregroundMark x1="57778" y1="99306" x2="42639" y2="99722"/>
                        <a14:foregroundMark x1="42639" y1="99722" x2="40139" y2="93194"/>
                        <a14:foregroundMark x1="40139" y1="93194" x2="40278" y2="92500"/>
                        <a14:foregroundMark x1="59028" y1="96111" x2="45833" y2="99861"/>
                        <a14:foregroundMark x1="45833" y1="99861" x2="41250" y2="95694"/>
                        <a14:foregroundMark x1="59028" y1="5972" x2="54861" y2="139"/>
                        <a14:foregroundMark x1="54861" y1="139" x2="44861" y2="139"/>
                        <a14:foregroundMark x1="44861" y1="139" x2="40417" y2="5833"/>
                        <a14:foregroundMark x1="40417" y1="5833" x2="55694" y2="7083"/>
                        <a14:foregroundMark x1="55694" y1="7083" x2="59167" y2="5556"/>
                        <a14:foregroundMark x1="59028" y1="3194" x2="52361" y2="833"/>
                        <a14:foregroundMark x1="52361" y1="833" x2="39028" y2="16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8110"/>
          <a:stretch/>
        </p:blipFill>
        <p:spPr>
          <a:xfrm rot="16200000" flipH="1">
            <a:off x="13609847" y="4761623"/>
            <a:ext cx="534328" cy="2758688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A39BBC2-394A-4DB7-88DD-C49A6F82DCB9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2F046E4F-3DD4-4CD3-8A82-89C168F88FD8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="" xmlns:a16="http://schemas.microsoft.com/office/drawing/2014/main" id="{D0E4AAC6-5506-44C6-B575-45B773C8820B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="" xmlns:a16="http://schemas.microsoft.com/office/drawing/2014/main" id="{065F789D-EAE4-4558-9E69-8B37CCEC6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="" xmlns:a16="http://schemas.microsoft.com/office/drawing/2014/main" id="{D9BF0999-FE76-42EC-8DC5-2BC69E887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="" xmlns:a16="http://schemas.microsoft.com/office/drawing/2014/main" id="{EFAB1A62-83A1-4C6B-A80F-F5235D54D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="" xmlns:a16="http://schemas.microsoft.com/office/drawing/2014/main" id="{0CB5DAB9-024A-4A39-9AFB-769EFF79B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="" xmlns:a16="http://schemas.microsoft.com/office/drawing/2014/main" id="{5AD09617-86A3-490D-91E6-8366A8BD2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="" xmlns:a16="http://schemas.microsoft.com/office/drawing/2014/main" id="{AABF2C6A-39DF-4AE6-93E5-474DB47C4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="" xmlns:a16="http://schemas.microsoft.com/office/drawing/2014/main" id="{DCCD4BA3-0A4E-4F13-A2FB-13AB8F942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="" xmlns:a16="http://schemas.microsoft.com/office/drawing/2014/main" id="{D63F3F42-9FA6-4260-8699-03855443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="" xmlns:a16="http://schemas.microsoft.com/office/drawing/2014/main" id="{5A4E82BB-A07C-41CA-91EA-2118C4CE6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="" xmlns:a16="http://schemas.microsoft.com/office/drawing/2014/main" id="{AFE1618D-FC11-4A6D-9BE7-45CDEA2AA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18" name="Picture 117">
                <a:extLst>
                  <a:ext uri="{FF2B5EF4-FFF2-40B4-BE49-F238E27FC236}">
                    <a16:creationId xmlns="" xmlns:a16="http://schemas.microsoft.com/office/drawing/2014/main" id="{26959DA4-DB8F-46F0-A159-DB96810A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0585B143-A6C6-45C0-9FF3-F8A853A4CC9E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C391C36C-52ED-4D4B-AF63-B1AE9A61A94E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="" xmlns:a16="http://schemas.microsoft.com/office/drawing/2014/main" id="{BBC39902-1DFA-4B49-B49F-8E8AF9183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="" xmlns:a16="http://schemas.microsoft.com/office/drawing/2014/main" id="{E7BBAFA8-B57C-4EBC-BD0C-6EA9D40C2A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="" xmlns:a16="http://schemas.microsoft.com/office/drawing/2014/main" id="{FDAFA7D3-D677-422E-867E-C3A0E1D8F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="" xmlns:a16="http://schemas.microsoft.com/office/drawing/2014/main" id="{5F599D31-83F4-4F97-91D8-13D5C88E4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="" xmlns:a16="http://schemas.microsoft.com/office/drawing/2014/main" id="{E84BBC85-45C0-4566-963E-C9CC73742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="" xmlns:a16="http://schemas.microsoft.com/office/drawing/2014/main" id="{5E2489FF-0FC1-4171-930C-C9F2CAB69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="" xmlns:a16="http://schemas.microsoft.com/office/drawing/2014/main" id="{1F10F519-62C4-4A5E-B030-753CD63C4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="" xmlns:a16="http://schemas.microsoft.com/office/drawing/2014/main" id="{55858F95-370B-4684-852A-1C7E4780A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="" xmlns:a16="http://schemas.microsoft.com/office/drawing/2014/main" id="{BA184EA5-A1EF-4515-AAA2-6344CFE0C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="" xmlns:a16="http://schemas.microsoft.com/office/drawing/2014/main" id="{08942BEB-0FD3-445A-BFB2-F73ED361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92" name="Picture 91">
                <a:extLst>
                  <a:ext uri="{FF2B5EF4-FFF2-40B4-BE49-F238E27FC236}">
                    <a16:creationId xmlns="" xmlns:a16="http://schemas.microsoft.com/office/drawing/2014/main" id="{DB4943BD-7743-4836-BDE7-82D2BC6FC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E6D451B-A9F0-4689-8EA5-F4E736D77720}"/>
              </a:ext>
            </a:extLst>
          </p:cNvPr>
          <p:cNvSpPr txBox="1"/>
          <p:nvPr/>
        </p:nvSpPr>
        <p:spPr>
          <a:xfrm>
            <a:off x="6163324" y="3232244"/>
            <a:ext cx="9047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0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40338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69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8" dur="58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34769" y="4809895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84F7945-920F-4884-B802-57C301515C2B}"/>
              </a:ext>
            </a:extLst>
          </p:cNvPr>
          <p:cNvGrpSpPr/>
          <p:nvPr/>
        </p:nvGrpSpPr>
        <p:grpSpPr>
          <a:xfrm>
            <a:off x="752462" y="586854"/>
            <a:ext cx="2825742" cy="4647626"/>
            <a:chOff x="752462" y="586854"/>
            <a:chExt cx="2825742" cy="4647626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DE3C89E0-AE4E-4159-AA67-B7F638D31A90}"/>
                </a:ext>
              </a:extLst>
            </p:cNvPr>
            <p:cNvGrpSpPr/>
            <p:nvPr/>
          </p:nvGrpSpPr>
          <p:grpSpPr>
            <a:xfrm>
              <a:off x="752462" y="1501656"/>
              <a:ext cx="1113983" cy="3732824"/>
              <a:chOff x="734769" y="1515792"/>
              <a:chExt cx="1113983" cy="3732824"/>
            </a:xfrm>
          </p:grpSpPr>
          <p:sp>
            <p:nvSpPr>
              <p:cNvPr id="60" name="Arrow: Right 59">
                <a:extLst>
                  <a:ext uri="{FF2B5EF4-FFF2-40B4-BE49-F238E27FC236}">
                    <a16:creationId xmlns="" xmlns:a16="http://schemas.microsoft.com/office/drawing/2014/main" id="{E207D6CC-349B-423C-B706-DC9DE2A0F0AF}"/>
                  </a:ext>
                </a:extLst>
              </p:cNvPr>
              <p:cNvSpPr/>
              <p:nvPr/>
            </p:nvSpPr>
            <p:spPr>
              <a:xfrm>
                <a:off x="734769" y="4188276"/>
                <a:ext cx="272936" cy="18670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4AEC8931-E8AA-4E93-A700-43069D8D2169}"/>
                  </a:ext>
                </a:extLst>
              </p:cNvPr>
              <p:cNvGrpSpPr/>
              <p:nvPr/>
            </p:nvGrpSpPr>
            <p:grpSpPr>
              <a:xfrm>
                <a:off x="948787" y="1515792"/>
                <a:ext cx="899965" cy="3732824"/>
                <a:chOff x="538354" y="2284953"/>
                <a:chExt cx="899965" cy="3732824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73FA934A-E7E2-4D55-885C-5BF42257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8354" y="2502774"/>
                  <a:ext cx="24713" cy="351500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Picture 64" descr="A close up of a logo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A5372B8F-C650-479E-916A-5B72EA14B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71861" y="2284953"/>
                  <a:ext cx="466458" cy="466458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close up of a logo&#10;&#10;Description generated with very high confidence">
                  <a:extLst>
                    <a:ext uri="{FF2B5EF4-FFF2-40B4-BE49-F238E27FC236}">
                      <a16:creationId xmlns="" xmlns:a16="http://schemas.microsoft.com/office/drawing/2014/main" id="{D9A8BD60-CD9F-4A83-B4CC-02E2D3595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091" y="2815604"/>
                  <a:ext cx="429998" cy="429998"/>
                </a:xfrm>
                <a:prstGeom prst="rect">
                  <a:avLst/>
                </a:prstGeom>
              </p:spPr>
            </p:pic>
            <p:cxnSp>
              <p:nvCxnSpPr>
                <p:cNvPr id="67" name="Straight Connector 66">
                  <a:extLst>
                    <a:ext uri="{FF2B5EF4-FFF2-40B4-BE49-F238E27FC236}">
                      <a16:creationId xmlns="" xmlns:a16="http://schemas.microsoft.com/office/drawing/2014/main" id="{F912D76D-57B8-463E-8602-E5C4FC98AB7C}"/>
                    </a:ext>
                  </a:extLst>
                </p:cNvPr>
                <p:cNvCxnSpPr/>
                <p:nvPr/>
              </p:nvCxnSpPr>
              <p:spPr>
                <a:xfrm>
                  <a:off x="567214" y="2498649"/>
                  <a:ext cx="18372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="" xmlns:a16="http://schemas.microsoft.com/office/drawing/2014/main" id="{82D77DEC-5A0A-401F-AF2E-93CB9203DAAB}"/>
                    </a:ext>
                  </a:extLst>
                </p:cNvPr>
                <p:cNvCxnSpPr/>
                <p:nvPr/>
              </p:nvCxnSpPr>
              <p:spPr>
                <a:xfrm>
                  <a:off x="563067" y="3055110"/>
                  <a:ext cx="18372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156BB9C-283E-43CD-80CF-D0E509CE1EE8}"/>
                </a:ext>
              </a:extLst>
            </p:cNvPr>
            <p:cNvSpPr/>
            <p:nvPr/>
          </p:nvSpPr>
          <p:spPr>
            <a:xfrm>
              <a:off x="1931457" y="586854"/>
              <a:ext cx="1646747" cy="211699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029C5D9C-A8F8-4A6A-A908-89CF479A714D}"/>
              </a:ext>
            </a:extLst>
          </p:cNvPr>
          <p:cNvGrpSpPr/>
          <p:nvPr/>
        </p:nvGrpSpPr>
        <p:grpSpPr>
          <a:xfrm>
            <a:off x="2075280" y="1576777"/>
            <a:ext cx="1315889" cy="923144"/>
            <a:chOff x="2222849" y="1516055"/>
            <a:chExt cx="825946" cy="92314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2F1097A-EE54-40AD-A344-F2F1DB68752B}"/>
                </a:ext>
              </a:extLst>
            </p:cNvPr>
            <p:cNvSpPr txBox="1"/>
            <p:nvPr/>
          </p:nvSpPr>
          <p:spPr>
            <a:xfrm>
              <a:off x="2222849" y="1516055"/>
              <a:ext cx="816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1900 / hour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9CE01B0-C023-4D6F-A66E-DC5E32536604}"/>
                </a:ext>
              </a:extLst>
            </p:cNvPr>
            <p:cNvSpPr txBox="1"/>
            <p:nvPr/>
          </p:nvSpPr>
          <p:spPr>
            <a:xfrm>
              <a:off x="2232178" y="2069867"/>
              <a:ext cx="816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2470 / hour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B54CB09-7207-4A05-8651-2B8C7C183D68}"/>
              </a:ext>
            </a:extLst>
          </p:cNvPr>
          <p:cNvCxnSpPr/>
          <p:nvPr/>
        </p:nvCxnSpPr>
        <p:spPr>
          <a:xfrm flipV="1">
            <a:off x="980173" y="5234480"/>
            <a:ext cx="0" cy="578258"/>
          </a:xfrm>
          <a:prstGeom prst="line">
            <a:avLst/>
          </a:prstGeom>
          <a:ln w="539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12E5B48A-1015-4BD4-9C0A-F9DFFB085220}"/>
              </a:ext>
            </a:extLst>
          </p:cNvPr>
          <p:cNvSpPr/>
          <p:nvPr/>
        </p:nvSpPr>
        <p:spPr>
          <a:xfrm>
            <a:off x="-12442" y="5842361"/>
            <a:ext cx="12192000" cy="56728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C24CB713-820C-421B-81FC-8260120DF706}"/>
              </a:ext>
            </a:extLst>
          </p:cNvPr>
          <p:cNvSpPr txBox="1"/>
          <p:nvPr/>
        </p:nvSpPr>
        <p:spPr>
          <a:xfrm rot="16200000">
            <a:off x="1621526" y="5857933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</a:rPr>
              <a:t>BUS</a:t>
            </a:r>
          </a:p>
          <a:p>
            <a:pPr algn="ctr"/>
            <a:r>
              <a:rPr lang="en-NZ" sz="1400" b="1" dirty="0">
                <a:solidFill>
                  <a:schemeClr val="bg1"/>
                </a:solidFill>
              </a:rPr>
              <a:t>LANE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14CC0902-6A35-4B09-9B7F-9826F44D43A7}"/>
              </a:ext>
            </a:extLst>
          </p:cNvPr>
          <p:cNvGrpSpPr/>
          <p:nvPr/>
        </p:nvGrpSpPr>
        <p:grpSpPr>
          <a:xfrm>
            <a:off x="4320685" y="1533763"/>
            <a:ext cx="3422248" cy="931307"/>
            <a:chOff x="-136242" y="2622539"/>
            <a:chExt cx="3422248" cy="931307"/>
          </a:xfrm>
        </p:grpSpPr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7D8714A7-482D-4AA9-8C21-054E740C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242" y="2682125"/>
              <a:ext cx="619492" cy="309746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94D3806E-DB0B-44E0-BA1E-2F4B07A01DA1}"/>
                </a:ext>
              </a:extLst>
            </p:cNvPr>
            <p:cNvSpPr txBox="1"/>
            <p:nvPr/>
          </p:nvSpPr>
          <p:spPr>
            <a:xfrm>
              <a:off x="649497" y="2622539"/>
              <a:ext cx="1904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100 / hour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A1CA7DF4-7ACC-48E2-9390-1FFF2EE57FBB}"/>
                </a:ext>
              </a:extLst>
            </p:cNvPr>
            <p:cNvSpPr txBox="1"/>
            <p:nvPr/>
          </p:nvSpPr>
          <p:spPr>
            <a:xfrm>
              <a:off x="647535" y="3184514"/>
              <a:ext cx="263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4000 - 9000 / hour</a:t>
              </a:r>
            </a:p>
          </p:txBody>
        </p:sp>
      </p:grpSp>
      <p:sp>
        <p:nvSpPr>
          <p:cNvPr id="168" name="Arrow: Right 167">
            <a:extLst>
              <a:ext uri="{FF2B5EF4-FFF2-40B4-BE49-F238E27FC236}">
                <a16:creationId xmlns="" xmlns:a16="http://schemas.microsoft.com/office/drawing/2014/main" id="{EE360BA1-57F3-4265-90BF-A498E3344B19}"/>
              </a:ext>
            </a:extLst>
          </p:cNvPr>
          <p:cNvSpPr/>
          <p:nvPr/>
        </p:nvSpPr>
        <p:spPr>
          <a:xfrm flipH="1">
            <a:off x="377283" y="5980601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C4C0278C-F0FB-4AC4-BAA6-AEDCB16F9570}"/>
              </a:ext>
            </a:extLst>
          </p:cNvPr>
          <p:cNvSpPr txBox="1"/>
          <p:nvPr/>
        </p:nvSpPr>
        <p:spPr>
          <a:xfrm>
            <a:off x="1268810" y="2339425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1.3 per car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C76225EC-D3BF-46FC-97CA-CC2C709F49C0}"/>
              </a:ext>
            </a:extLst>
          </p:cNvPr>
          <p:cNvSpPr txBox="1"/>
          <p:nvPr/>
        </p:nvSpPr>
        <p:spPr>
          <a:xfrm>
            <a:off x="4272746" y="2333225"/>
            <a:ext cx="816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40 per bus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32814C20-B040-4801-A818-7805F2CD82E5}"/>
              </a:ext>
            </a:extLst>
          </p:cNvPr>
          <p:cNvGrpSpPr/>
          <p:nvPr/>
        </p:nvGrpSpPr>
        <p:grpSpPr>
          <a:xfrm>
            <a:off x="3769370" y="1725509"/>
            <a:ext cx="1095753" cy="4688214"/>
            <a:chOff x="734769" y="1729488"/>
            <a:chExt cx="1095753" cy="4688214"/>
          </a:xfrm>
        </p:grpSpPr>
        <p:sp>
          <p:nvSpPr>
            <p:cNvPr id="193" name="Arrow: Right 192">
              <a:extLst>
                <a:ext uri="{FF2B5EF4-FFF2-40B4-BE49-F238E27FC236}">
                  <a16:creationId xmlns="" xmlns:a16="http://schemas.microsoft.com/office/drawing/2014/main" id="{81ADD333-669B-4A60-8262-D8487D99C243}"/>
                </a:ext>
              </a:extLst>
            </p:cNvPr>
            <p:cNvSpPr/>
            <p:nvPr/>
          </p:nvSpPr>
          <p:spPr>
            <a:xfrm>
              <a:off x="734769" y="4188276"/>
              <a:ext cx="272936" cy="1867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842784C5-72C9-4297-92DE-778D85368BA6}"/>
                </a:ext>
              </a:extLst>
            </p:cNvPr>
            <p:cNvGrpSpPr/>
            <p:nvPr/>
          </p:nvGrpSpPr>
          <p:grpSpPr>
            <a:xfrm>
              <a:off x="948787" y="1729488"/>
              <a:ext cx="881735" cy="3519128"/>
              <a:chOff x="538354" y="2498649"/>
              <a:chExt cx="881735" cy="3519128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DC6A9772-F1D4-4731-BABB-A1743E684B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54" y="2502774"/>
                <a:ext cx="24713" cy="351500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8" name="Picture 197" descr="A close up of a logo&#10;&#10;Description generated with very high confidence">
                <a:extLst>
                  <a:ext uri="{FF2B5EF4-FFF2-40B4-BE49-F238E27FC236}">
                    <a16:creationId xmlns="" xmlns:a16="http://schemas.microsoft.com/office/drawing/2014/main" id="{A0D1A9CA-94BA-4AD0-A767-0F21434AA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91" y="2815604"/>
                <a:ext cx="429998" cy="429998"/>
              </a:xfrm>
              <a:prstGeom prst="rect">
                <a:avLst/>
              </a:prstGeom>
            </p:spPr>
          </p:pic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05C19C60-7051-4213-942D-DE524D6006AC}"/>
                  </a:ext>
                </a:extLst>
              </p:cNvPr>
              <p:cNvCxnSpPr/>
              <p:nvPr/>
            </p:nvCxnSpPr>
            <p:spPr>
              <a:xfrm>
                <a:off x="567214" y="2498649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7B82A866-37B6-423E-B20F-F95A7F40C991}"/>
                  </a:ext>
                </a:extLst>
              </p:cNvPr>
              <p:cNvCxnSpPr/>
              <p:nvPr/>
            </p:nvCxnSpPr>
            <p:spPr>
              <a:xfrm>
                <a:off x="563067" y="3055110"/>
                <a:ext cx="18372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508E53EB-F9E8-4AEA-A066-8F6783B5E629}"/>
                </a:ext>
              </a:extLst>
            </p:cNvPr>
            <p:cNvCxnSpPr/>
            <p:nvPr/>
          </p:nvCxnSpPr>
          <p:spPr>
            <a:xfrm flipV="1">
              <a:off x="948787" y="5839444"/>
              <a:ext cx="0" cy="578258"/>
            </a:xfrm>
            <a:prstGeom prst="line">
              <a:avLst/>
            </a:prstGeom>
            <a:ln w="53975">
              <a:solidFill>
                <a:srgbClr val="FF000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4" name="Picture 223">
            <a:extLst>
              <a:ext uri="{FF2B5EF4-FFF2-40B4-BE49-F238E27FC236}">
                <a16:creationId xmlns="" xmlns:a16="http://schemas.microsoft.com/office/drawing/2014/main" id="{0B3F73DD-6E5B-4B58-BEC3-5365465B2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" b="99583" l="10000" r="90000">
                        <a14:foregroundMark x1="59444" y1="10139" x2="59861" y2="2778"/>
                        <a14:foregroundMark x1="59861" y1="2778" x2="53056" y2="0"/>
                        <a14:foregroundMark x1="53056" y1="0" x2="43889" y2="417"/>
                        <a14:foregroundMark x1="43889" y1="417" x2="41389" y2="7083"/>
                        <a14:foregroundMark x1="41389" y1="7083" x2="55417" y2="10556"/>
                        <a14:foregroundMark x1="55417" y1="10556" x2="59028" y2="9861"/>
                        <a14:foregroundMark x1="59444" y1="92361" x2="57778" y2="99306"/>
                        <a14:foregroundMark x1="57778" y1="99306" x2="42639" y2="99722"/>
                        <a14:foregroundMark x1="42639" y1="99722" x2="40139" y2="93194"/>
                        <a14:foregroundMark x1="40139" y1="93194" x2="40278" y2="92500"/>
                        <a14:foregroundMark x1="59028" y1="96111" x2="45833" y2="99861"/>
                        <a14:foregroundMark x1="45833" y1="99861" x2="41250" y2="95694"/>
                        <a14:foregroundMark x1="59028" y1="5972" x2="54861" y2="139"/>
                        <a14:foregroundMark x1="54861" y1="139" x2="44861" y2="139"/>
                        <a14:foregroundMark x1="44861" y1="139" x2="40417" y2="5833"/>
                        <a14:foregroundMark x1="40417" y1="5833" x2="55694" y2="7083"/>
                        <a14:foregroundMark x1="55694" y1="7083" x2="59167" y2="5556"/>
                        <a14:foregroundMark x1="59028" y1="3194" x2="52361" y2="833"/>
                        <a14:foregroundMark x1="52361" y1="833" x2="39028" y2="16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8110"/>
          <a:stretch/>
        </p:blipFill>
        <p:spPr>
          <a:xfrm rot="16200000" flipH="1">
            <a:off x="13609847" y="4761623"/>
            <a:ext cx="534328" cy="2758688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A39BBC2-394A-4DB7-88DD-C49A6F82DCB9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2F046E4F-3DD4-4CD3-8A82-89C168F88FD8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="" xmlns:a16="http://schemas.microsoft.com/office/drawing/2014/main" id="{D0E4AAC6-5506-44C6-B575-45B773C8820B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="" xmlns:a16="http://schemas.microsoft.com/office/drawing/2014/main" id="{065F789D-EAE4-4558-9E69-8B37CCEC6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="" xmlns:a16="http://schemas.microsoft.com/office/drawing/2014/main" id="{D9BF0999-FE76-42EC-8DC5-2BC69E887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="" xmlns:a16="http://schemas.microsoft.com/office/drawing/2014/main" id="{EFAB1A62-83A1-4C6B-A80F-F5235D54D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="" xmlns:a16="http://schemas.microsoft.com/office/drawing/2014/main" id="{0CB5DAB9-024A-4A39-9AFB-769EFF79B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="" xmlns:a16="http://schemas.microsoft.com/office/drawing/2014/main" id="{5AD09617-86A3-490D-91E6-8366A8BD2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="" xmlns:a16="http://schemas.microsoft.com/office/drawing/2014/main" id="{AABF2C6A-39DF-4AE6-93E5-474DB47C4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="" xmlns:a16="http://schemas.microsoft.com/office/drawing/2014/main" id="{DCCD4BA3-0A4E-4F13-A2FB-13AB8F942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="" xmlns:a16="http://schemas.microsoft.com/office/drawing/2014/main" id="{D63F3F42-9FA6-4260-8699-03855443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="" xmlns:a16="http://schemas.microsoft.com/office/drawing/2014/main" id="{5A4E82BB-A07C-41CA-91EA-2118C4CE6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="" xmlns:a16="http://schemas.microsoft.com/office/drawing/2014/main" id="{AFE1618D-FC11-4A6D-9BE7-45CDEA2AA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18" name="Picture 117">
                <a:extLst>
                  <a:ext uri="{FF2B5EF4-FFF2-40B4-BE49-F238E27FC236}">
                    <a16:creationId xmlns="" xmlns:a16="http://schemas.microsoft.com/office/drawing/2014/main" id="{26959DA4-DB8F-46F0-A159-DB96810A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0585B143-A6C6-45C0-9FF3-F8A853A4CC9E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C391C36C-52ED-4D4B-AF63-B1AE9A61A94E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="" xmlns:a16="http://schemas.microsoft.com/office/drawing/2014/main" id="{BBC39902-1DFA-4B49-B49F-8E8AF9183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="" xmlns:a16="http://schemas.microsoft.com/office/drawing/2014/main" id="{E7BBAFA8-B57C-4EBC-BD0C-6EA9D40C2A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="" xmlns:a16="http://schemas.microsoft.com/office/drawing/2014/main" id="{FDAFA7D3-D677-422E-867E-C3A0E1D8F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="" xmlns:a16="http://schemas.microsoft.com/office/drawing/2014/main" id="{5F599D31-83F4-4F97-91D8-13D5C88E4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="" xmlns:a16="http://schemas.microsoft.com/office/drawing/2014/main" id="{E84BBC85-45C0-4566-963E-C9CC73742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="" xmlns:a16="http://schemas.microsoft.com/office/drawing/2014/main" id="{5E2489FF-0FC1-4171-930C-C9F2CAB69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="" xmlns:a16="http://schemas.microsoft.com/office/drawing/2014/main" id="{1F10F519-62C4-4A5E-B030-753CD63C4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="" xmlns:a16="http://schemas.microsoft.com/office/drawing/2014/main" id="{55858F95-370B-4684-852A-1C7E4780A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="" xmlns:a16="http://schemas.microsoft.com/office/drawing/2014/main" id="{BA184EA5-A1EF-4515-AAA2-6344CFE0C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="" xmlns:a16="http://schemas.microsoft.com/office/drawing/2014/main" id="{08942BEB-0FD3-445A-BFB2-F73ED361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92" name="Picture 91">
                <a:extLst>
                  <a:ext uri="{FF2B5EF4-FFF2-40B4-BE49-F238E27FC236}">
                    <a16:creationId xmlns="" xmlns:a16="http://schemas.microsoft.com/office/drawing/2014/main" id="{DB4943BD-7743-4836-BDE7-82D2BC6FC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E6D451B-A9F0-4689-8EA5-F4E736D77720}"/>
              </a:ext>
            </a:extLst>
          </p:cNvPr>
          <p:cNvSpPr txBox="1"/>
          <p:nvPr/>
        </p:nvSpPr>
        <p:spPr>
          <a:xfrm>
            <a:off x="6163324" y="3232244"/>
            <a:ext cx="9047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440FF60C-BCFB-4776-BBFD-5A142DB0AAE6}"/>
              </a:ext>
            </a:extLst>
          </p:cNvPr>
          <p:cNvSpPr txBox="1"/>
          <p:nvPr/>
        </p:nvSpPr>
        <p:spPr>
          <a:xfrm>
            <a:off x="7936090" y="1972745"/>
            <a:ext cx="35546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400" b="1" dirty="0"/>
              <a:t>Use space more efficiently to enable capacity for growth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6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40338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69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8" dur="58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2AED999-9015-4466-A0E2-1C6DE1BB714B}"/>
              </a:ext>
            </a:extLst>
          </p:cNvPr>
          <p:cNvGrpSpPr/>
          <p:nvPr/>
        </p:nvGrpSpPr>
        <p:grpSpPr>
          <a:xfrm>
            <a:off x="356440" y="1230125"/>
            <a:ext cx="11017224" cy="4883771"/>
            <a:chOff x="191344" y="1434841"/>
            <a:chExt cx="11017224" cy="4883771"/>
          </a:xfrm>
        </p:grpSpPr>
        <p:sp>
          <p:nvSpPr>
            <p:cNvPr id="11" name="TextBox 10"/>
            <p:cNvSpPr txBox="1"/>
            <p:nvPr/>
          </p:nvSpPr>
          <p:spPr>
            <a:xfrm>
              <a:off x="1783903" y="5871587"/>
              <a:ext cx="8848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>
                  <a:solidFill>
                    <a:srgbClr val="000000"/>
                  </a:solidFill>
                </a:rPr>
                <a:t>Priority 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0BA3F205-6987-4F66-B74C-AF37E19B91DB}"/>
                </a:ext>
              </a:extLst>
            </p:cNvPr>
            <p:cNvGrpSpPr/>
            <p:nvPr/>
          </p:nvGrpSpPr>
          <p:grpSpPr>
            <a:xfrm>
              <a:off x="191344" y="1434841"/>
              <a:ext cx="11017224" cy="4883771"/>
              <a:chOff x="191344" y="1434841"/>
              <a:chExt cx="11017224" cy="4883771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775520" y="1988840"/>
                <a:ext cx="0" cy="3816424"/>
              </a:xfrm>
              <a:prstGeom prst="straightConnector1">
                <a:avLst/>
              </a:prstGeom>
              <a:solidFill>
                <a:schemeClr val="accent1"/>
              </a:solidFill>
              <a:ln w="857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6" name="Straight Arrow Connector 5"/>
              <p:cNvCxnSpPr/>
              <p:nvPr/>
            </p:nvCxnSpPr>
            <p:spPr bwMode="auto">
              <a:xfrm flipH="1">
                <a:off x="1783904" y="5796880"/>
                <a:ext cx="8848600" cy="8384"/>
              </a:xfrm>
              <a:prstGeom prst="straightConnector1">
                <a:avLst/>
              </a:prstGeom>
              <a:solidFill>
                <a:schemeClr val="accent1"/>
              </a:solidFill>
              <a:ln w="857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oval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1775520" y="594928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>
                    <a:solidFill>
                      <a:srgbClr val="000000"/>
                    </a:solidFill>
                  </a:rPr>
                  <a:t>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3352" y="1573341"/>
                <a:ext cx="1368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dirty="0">
                    <a:solidFill>
                      <a:srgbClr val="000000"/>
                    </a:solidFill>
                  </a:rPr>
                  <a:t>Most Liveable 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1344" y="5229200"/>
                <a:ext cx="1368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dirty="0">
                    <a:solidFill>
                      <a:srgbClr val="000000"/>
                    </a:solidFill>
                  </a:rPr>
                  <a:t>Least    Liveable  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36360" y="4545141"/>
                <a:ext cx="1872208" cy="110772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372" y="1758610"/>
                <a:ext cx="479811" cy="64572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6240" y="4219689"/>
                <a:ext cx="721479" cy="72147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3247" y="3709482"/>
                <a:ext cx="787647" cy="78764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3540" y="3315307"/>
                <a:ext cx="1275323" cy="61477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205" y="2663517"/>
                <a:ext cx="1105998" cy="6482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0955" y="2458980"/>
                <a:ext cx="890658" cy="89065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0144" y="2031933"/>
                <a:ext cx="782761" cy="83051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7233" y="1434841"/>
                <a:ext cx="1498743" cy="10734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6284" y="1758610"/>
                <a:ext cx="1277841" cy="64855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162865" y="1434841"/>
                <a:ext cx="12415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>
                    <a:solidFill>
                      <a:srgbClr val="000000"/>
                    </a:solidFill>
                  </a:rPr>
                  <a:t>Active Modes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64922" y="2880611"/>
                <a:ext cx="12415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>
                    <a:solidFill>
                      <a:srgbClr val="000000"/>
                    </a:solidFill>
                  </a:rPr>
                  <a:t>Mass Transit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00414" y="3001634"/>
                <a:ext cx="1662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>
                    <a:solidFill>
                      <a:srgbClr val="000000"/>
                    </a:solidFill>
                  </a:rPr>
                  <a:t>PT &amp; Ridesharing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815630" y="4189010"/>
                <a:ext cx="12415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>
                    <a:solidFill>
                      <a:srgbClr val="000000"/>
                    </a:solidFill>
                  </a:rPr>
                  <a:t>Private Car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27669" y="1497828"/>
                <a:ext cx="15556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200" dirty="0">
                    <a:solidFill>
                      <a:srgbClr val="000000"/>
                    </a:solidFill>
                  </a:rPr>
                  <a:t>Goods and Trades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6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1590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Lack of suitable transport</a:t>
            </a:r>
          </a:p>
          <a:p>
            <a:pPr algn="ctr"/>
            <a:r>
              <a:rPr lang="en-NZ" sz="66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93553"/>
            <a:ext cx="12192000" cy="224676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400" dirty="0"/>
              <a:t>Isolation 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Poor health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Lower education 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 Employment constraints 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Welfare dependency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NZ" sz="2400" b="1" dirty="0"/>
              <a:t>Problem 2</a:t>
            </a:r>
          </a:p>
        </p:txBody>
      </p:sp>
    </p:spTree>
    <p:extLst>
      <p:ext uri="{BB962C8B-B14F-4D97-AF65-F5344CB8AC3E}">
        <p14:creationId xmlns:p14="http://schemas.microsoft.com/office/powerpoint/2010/main" val="8383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565476" y="4859567"/>
            <a:ext cx="6912768" cy="838200"/>
          </a:xfrm>
          <a:custGeom>
            <a:avLst/>
            <a:gdLst>
              <a:gd name="connsiteX0" fmla="*/ 85725 w 3790950"/>
              <a:gd name="connsiteY0" fmla="*/ 709613 h 771525"/>
              <a:gd name="connsiteX1" fmla="*/ 385763 w 3790950"/>
              <a:gd name="connsiteY1" fmla="*/ 704850 h 771525"/>
              <a:gd name="connsiteX2" fmla="*/ 638175 w 3790950"/>
              <a:gd name="connsiteY2" fmla="*/ 671513 h 771525"/>
              <a:gd name="connsiteX3" fmla="*/ 1990725 w 3790950"/>
              <a:gd name="connsiteY3" fmla="*/ 476250 h 771525"/>
              <a:gd name="connsiteX4" fmla="*/ 2714625 w 3790950"/>
              <a:gd name="connsiteY4" fmla="*/ 0 h 771525"/>
              <a:gd name="connsiteX5" fmla="*/ 3576638 w 3790950"/>
              <a:gd name="connsiteY5" fmla="*/ 133350 h 771525"/>
              <a:gd name="connsiteX6" fmla="*/ 3790950 w 3790950"/>
              <a:gd name="connsiteY6" fmla="*/ 590550 h 771525"/>
              <a:gd name="connsiteX7" fmla="*/ 57150 w 3790950"/>
              <a:gd name="connsiteY7" fmla="*/ 771525 h 771525"/>
              <a:gd name="connsiteX8" fmla="*/ 0 w 3790950"/>
              <a:gd name="connsiteY8" fmla="*/ 700088 h 771525"/>
              <a:gd name="connsiteX9" fmla="*/ 85725 w 3790950"/>
              <a:gd name="connsiteY9" fmla="*/ 709613 h 771525"/>
              <a:gd name="connsiteX0" fmla="*/ 85725 w 3790950"/>
              <a:gd name="connsiteY0" fmla="*/ 709613 h 771525"/>
              <a:gd name="connsiteX1" fmla="*/ 385763 w 3790950"/>
              <a:gd name="connsiteY1" fmla="*/ 704850 h 771525"/>
              <a:gd name="connsiteX2" fmla="*/ 638175 w 3790950"/>
              <a:gd name="connsiteY2" fmla="*/ 671513 h 771525"/>
              <a:gd name="connsiteX3" fmla="*/ 2042960 w 3790950"/>
              <a:gd name="connsiteY3" fmla="*/ 161925 h 771525"/>
              <a:gd name="connsiteX4" fmla="*/ 2714625 w 3790950"/>
              <a:gd name="connsiteY4" fmla="*/ 0 h 771525"/>
              <a:gd name="connsiteX5" fmla="*/ 3576638 w 3790950"/>
              <a:gd name="connsiteY5" fmla="*/ 133350 h 771525"/>
              <a:gd name="connsiteX6" fmla="*/ 3790950 w 3790950"/>
              <a:gd name="connsiteY6" fmla="*/ 590550 h 771525"/>
              <a:gd name="connsiteX7" fmla="*/ 57150 w 3790950"/>
              <a:gd name="connsiteY7" fmla="*/ 771525 h 771525"/>
              <a:gd name="connsiteX8" fmla="*/ 0 w 3790950"/>
              <a:gd name="connsiteY8" fmla="*/ 700088 h 771525"/>
              <a:gd name="connsiteX9" fmla="*/ 85725 w 3790950"/>
              <a:gd name="connsiteY9" fmla="*/ 709613 h 771525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638175 w 3790950"/>
              <a:gd name="connsiteY2" fmla="*/ 738188 h 838200"/>
              <a:gd name="connsiteX3" fmla="*/ 2042960 w 3790950"/>
              <a:gd name="connsiteY3" fmla="*/ 228600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638175 w 3790950"/>
              <a:gd name="connsiteY2" fmla="*/ 7381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580716 w 3790950"/>
              <a:gd name="connsiteY2" fmla="*/ 747713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85763 w 3790950"/>
              <a:gd name="connsiteY1" fmla="*/ 771525 h 838200"/>
              <a:gd name="connsiteX2" fmla="*/ 585939 w 3790950"/>
              <a:gd name="connsiteY2" fmla="*/ 7000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585939 w 3790950"/>
              <a:gd name="connsiteY2" fmla="*/ 70008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627727 w 3790950"/>
              <a:gd name="connsiteY2" fmla="*/ 719138 h 838200"/>
              <a:gd name="connsiteX3" fmla="*/ 1969831 w 3790950"/>
              <a:gd name="connsiteY3" fmla="*/ 200025 h 838200"/>
              <a:gd name="connsiteX4" fmla="*/ 2625826 w 3790950"/>
              <a:gd name="connsiteY4" fmla="*/ 0 h 838200"/>
              <a:gd name="connsiteX5" fmla="*/ 3576638 w 3790950"/>
              <a:gd name="connsiteY5" fmla="*/ 200025 h 838200"/>
              <a:gd name="connsiteX6" fmla="*/ 3790950 w 3790950"/>
              <a:gd name="connsiteY6" fmla="*/ 657225 h 838200"/>
              <a:gd name="connsiteX7" fmla="*/ 57150 w 3790950"/>
              <a:gd name="connsiteY7" fmla="*/ 838200 h 838200"/>
              <a:gd name="connsiteX8" fmla="*/ 0 w 3790950"/>
              <a:gd name="connsiteY8" fmla="*/ 766763 h 838200"/>
              <a:gd name="connsiteX9" fmla="*/ 85725 w 3790950"/>
              <a:gd name="connsiteY9" fmla="*/ 776288 h 838200"/>
              <a:gd name="connsiteX0" fmla="*/ 85725 w 3790950"/>
              <a:gd name="connsiteY0" fmla="*/ 776288 h 838200"/>
              <a:gd name="connsiteX1" fmla="*/ 390987 w 3790950"/>
              <a:gd name="connsiteY1" fmla="*/ 771525 h 838200"/>
              <a:gd name="connsiteX2" fmla="*/ 627727 w 3790950"/>
              <a:gd name="connsiteY2" fmla="*/ 719138 h 838200"/>
              <a:gd name="connsiteX3" fmla="*/ 1126492 w 3790950"/>
              <a:gd name="connsiteY3" fmla="*/ 522058 h 838200"/>
              <a:gd name="connsiteX4" fmla="*/ 1969831 w 3790950"/>
              <a:gd name="connsiteY4" fmla="*/ 200025 h 838200"/>
              <a:gd name="connsiteX5" fmla="*/ 2625826 w 3790950"/>
              <a:gd name="connsiteY5" fmla="*/ 0 h 838200"/>
              <a:gd name="connsiteX6" fmla="*/ 3576638 w 3790950"/>
              <a:gd name="connsiteY6" fmla="*/ 200025 h 838200"/>
              <a:gd name="connsiteX7" fmla="*/ 3790950 w 3790950"/>
              <a:gd name="connsiteY7" fmla="*/ 657225 h 838200"/>
              <a:gd name="connsiteX8" fmla="*/ 57150 w 3790950"/>
              <a:gd name="connsiteY8" fmla="*/ 838200 h 838200"/>
              <a:gd name="connsiteX9" fmla="*/ 0 w 3790950"/>
              <a:gd name="connsiteY9" fmla="*/ 766763 h 838200"/>
              <a:gd name="connsiteX10" fmla="*/ 85725 w 3790950"/>
              <a:gd name="connsiteY10" fmla="*/ 776288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950" h="838200">
                <a:moveTo>
                  <a:pt x="85725" y="776288"/>
                </a:moveTo>
                <a:lnTo>
                  <a:pt x="390987" y="771525"/>
                </a:lnTo>
                <a:lnTo>
                  <a:pt x="627727" y="719138"/>
                </a:lnTo>
                <a:lnTo>
                  <a:pt x="1126492" y="522058"/>
                </a:lnTo>
                <a:lnTo>
                  <a:pt x="1969831" y="200025"/>
                </a:lnTo>
                <a:lnTo>
                  <a:pt x="2625826" y="0"/>
                </a:lnTo>
                <a:lnTo>
                  <a:pt x="3576638" y="200025"/>
                </a:lnTo>
                <a:lnTo>
                  <a:pt x="3790950" y="657225"/>
                </a:lnTo>
                <a:lnTo>
                  <a:pt x="57150" y="838200"/>
                </a:lnTo>
                <a:lnTo>
                  <a:pt x="0" y="766763"/>
                </a:lnTo>
                <a:lnTo>
                  <a:pt x="85725" y="7762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83832" y="3835046"/>
            <a:ext cx="2376264" cy="539785"/>
          </a:xfrm>
          <a:custGeom>
            <a:avLst/>
            <a:gdLst>
              <a:gd name="connsiteX0" fmla="*/ 0 w 1944216"/>
              <a:gd name="connsiteY0" fmla="*/ 0 h 432048"/>
              <a:gd name="connsiteX1" fmla="*/ 1944216 w 1944216"/>
              <a:gd name="connsiteY1" fmla="*/ 0 h 432048"/>
              <a:gd name="connsiteX2" fmla="*/ 1944216 w 1944216"/>
              <a:gd name="connsiteY2" fmla="*/ 432048 h 432048"/>
              <a:gd name="connsiteX3" fmla="*/ 0 w 1944216"/>
              <a:gd name="connsiteY3" fmla="*/ 432048 h 432048"/>
              <a:gd name="connsiteX4" fmla="*/ 0 w 1944216"/>
              <a:gd name="connsiteY4" fmla="*/ 0 h 432048"/>
              <a:gd name="connsiteX0" fmla="*/ 0 w 2284684"/>
              <a:gd name="connsiteY0" fmla="*/ 29183 h 461231"/>
              <a:gd name="connsiteX1" fmla="*/ 2284684 w 2284684"/>
              <a:gd name="connsiteY1" fmla="*/ 0 h 461231"/>
              <a:gd name="connsiteX2" fmla="*/ 1944216 w 2284684"/>
              <a:gd name="connsiteY2" fmla="*/ 461231 h 461231"/>
              <a:gd name="connsiteX3" fmla="*/ 0 w 2284684"/>
              <a:gd name="connsiteY3" fmla="*/ 461231 h 461231"/>
              <a:gd name="connsiteX4" fmla="*/ 0 w 2284684"/>
              <a:gd name="connsiteY4" fmla="*/ 29183 h 461231"/>
              <a:gd name="connsiteX0" fmla="*/ 0 w 2284684"/>
              <a:gd name="connsiteY0" fmla="*/ 29183 h 461231"/>
              <a:gd name="connsiteX1" fmla="*/ 2284684 w 2284684"/>
              <a:gd name="connsiteY1" fmla="*/ 0 h 461231"/>
              <a:gd name="connsiteX2" fmla="*/ 1934489 w 2284684"/>
              <a:gd name="connsiteY2" fmla="*/ 393138 h 461231"/>
              <a:gd name="connsiteX3" fmla="*/ 0 w 2284684"/>
              <a:gd name="connsiteY3" fmla="*/ 461231 h 461231"/>
              <a:gd name="connsiteX4" fmla="*/ 0 w 2284684"/>
              <a:gd name="connsiteY4" fmla="*/ 29183 h 461231"/>
              <a:gd name="connsiteX0" fmla="*/ 0 w 2284684"/>
              <a:gd name="connsiteY0" fmla="*/ 29183 h 470959"/>
              <a:gd name="connsiteX1" fmla="*/ 2284684 w 2284684"/>
              <a:gd name="connsiteY1" fmla="*/ 0 h 470959"/>
              <a:gd name="connsiteX2" fmla="*/ 1876123 w 2284684"/>
              <a:gd name="connsiteY2" fmla="*/ 470959 h 470959"/>
              <a:gd name="connsiteX3" fmla="*/ 0 w 2284684"/>
              <a:gd name="connsiteY3" fmla="*/ 461231 h 470959"/>
              <a:gd name="connsiteX4" fmla="*/ 0 w 2284684"/>
              <a:gd name="connsiteY4" fmla="*/ 29183 h 4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684" h="470959">
                <a:moveTo>
                  <a:pt x="0" y="29183"/>
                </a:moveTo>
                <a:lnTo>
                  <a:pt x="2284684" y="0"/>
                </a:lnTo>
                <a:lnTo>
                  <a:pt x="1876123" y="470959"/>
                </a:lnTo>
                <a:lnTo>
                  <a:pt x="0" y="461231"/>
                </a:lnTo>
                <a:lnTo>
                  <a:pt x="0" y="2918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911424" y="260648"/>
            <a:ext cx="10297144" cy="599085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6096000" y="188640"/>
            <a:ext cx="5328592" cy="6264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0576" y="3320988"/>
            <a:ext cx="5231904" cy="25545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srgbClr val="000000"/>
                </a:solidFill>
              </a:rPr>
              <a:t>Congestion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srgbClr val="000000"/>
                </a:solidFill>
              </a:rPr>
              <a:t> Longer travel times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srgbClr val="000000"/>
                </a:solidFill>
              </a:rPr>
              <a:t>Economic constraints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srgbClr val="000000"/>
                </a:solidFill>
              </a:rPr>
              <a:t> Expensive infrastructure</a:t>
            </a:r>
          </a:p>
          <a:p>
            <a:pPr algn="ctr"/>
            <a:r>
              <a:rPr lang="en-NZ" sz="2800" dirty="0">
                <a:solidFill>
                  <a:srgbClr val="000000"/>
                </a:solidFill>
              </a:rPr>
              <a:t>Sprawling urban areas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3632" y="609919"/>
            <a:ext cx="12192000" cy="280076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solidFill>
                  <a:srgbClr val="000000"/>
                </a:solidFill>
              </a:rPr>
              <a:t>Population growth</a:t>
            </a:r>
          </a:p>
          <a:p>
            <a:pPr algn="ctr"/>
            <a:r>
              <a:rPr lang="en-NZ" sz="6000" dirty="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lang="en-NZ" sz="2800" dirty="0">
                <a:solidFill>
                  <a:srgbClr val="000000"/>
                </a:solidFill>
              </a:rPr>
              <a:t>Lots of cars</a:t>
            </a:r>
          </a:p>
          <a:p>
            <a:pPr algn="ctr"/>
            <a:r>
              <a:rPr lang="en-NZ" sz="6000" dirty="0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119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2437665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3059668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5036584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463298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5485719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5003639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4972346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5000339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5643433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5512185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5643228"/>
            <a:ext cx="802141" cy="546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5695899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5537609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5316483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6137526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612143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616057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6182321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617638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</p:spTree>
    <p:extLst>
      <p:ext uri="{BB962C8B-B14F-4D97-AF65-F5344CB8AC3E}">
        <p14:creationId xmlns:p14="http://schemas.microsoft.com/office/powerpoint/2010/main" val="10866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2437665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3059668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5036584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463298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5485719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5003639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4972346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5000339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5643433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5512185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5643228"/>
            <a:ext cx="802141" cy="546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5695899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5537609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5316483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6137526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612143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616057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6182321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617638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745847A-37A8-445C-B1F9-4E8A7CECF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638" y="2034499"/>
            <a:ext cx="1449085" cy="9660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FEFB575-4211-4933-8315-4305EC3403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93" t="14988" r="10173" b="17567"/>
          <a:stretch/>
        </p:blipFill>
        <p:spPr>
          <a:xfrm>
            <a:off x="2422801" y="3621617"/>
            <a:ext cx="2305047" cy="74090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C9438720-2E34-447D-837A-606C1696B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609" y="1865891"/>
            <a:ext cx="2430414" cy="7832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39B0CF3E-F6CD-4548-A7DB-D66F295B81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7287" y="2503402"/>
            <a:ext cx="1184239" cy="78325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B49FBD5-C22A-4632-B6BF-97F3503FFB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" y="2934863"/>
            <a:ext cx="2157187" cy="7243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2684013F-7E3A-4240-BBF8-D34CC3EEC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66" y="965582"/>
            <a:ext cx="1994472" cy="5764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3302F2A-D499-4AA6-B85C-FD3AA89A64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8" y="3775900"/>
            <a:ext cx="1994472" cy="510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17574125-7F31-4A63-AA88-80AFBC637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61" y="1813904"/>
            <a:ext cx="842938" cy="8906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29353F3-83D0-4DF6-B3E5-5D34A3A52C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18" y="591776"/>
            <a:ext cx="1248720" cy="101644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24BA86B-BC57-4461-8DE8-15DBB8BABE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22" y="93105"/>
            <a:ext cx="1172019" cy="140642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B480E395-DD90-4DBE-B719-2A4466D424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51" y="921647"/>
            <a:ext cx="230832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2342129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2964132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5036584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463298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5485719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5003639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4972346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5000339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5643433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5512185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5643228"/>
            <a:ext cx="802141" cy="546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5695899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5537609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5316483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6137526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612143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616057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6182321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617638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620132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745847A-37A8-445C-B1F9-4E8A7CECF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638" y="2034499"/>
            <a:ext cx="1449085" cy="9660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FEFB575-4211-4933-8315-4305EC3403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93" t="14988" r="10173" b="17567"/>
          <a:stretch/>
        </p:blipFill>
        <p:spPr>
          <a:xfrm>
            <a:off x="2422801" y="3621617"/>
            <a:ext cx="2305047" cy="74090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C9438720-2E34-447D-837A-606C1696B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609" y="1865891"/>
            <a:ext cx="2430414" cy="7832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39B0CF3E-F6CD-4548-A7DB-D66F295B81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7287" y="2503402"/>
            <a:ext cx="1184239" cy="78325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B49FBD5-C22A-4632-B6BF-97F3503FFB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" y="2934863"/>
            <a:ext cx="2157187" cy="7243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2684013F-7E3A-4240-BBF8-D34CC3EEC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66" y="965582"/>
            <a:ext cx="1994472" cy="5764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3302F2A-D499-4AA6-B85C-FD3AA89A64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8" y="3775900"/>
            <a:ext cx="1994472" cy="510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17574125-7F31-4A63-AA88-80AFBC637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61" y="1813904"/>
            <a:ext cx="842938" cy="8906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29353F3-83D0-4DF6-B3E5-5D34A3A52C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18" y="591776"/>
            <a:ext cx="1248720" cy="101644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24BA86B-BC57-4461-8DE8-15DBB8BABE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22" y="93105"/>
            <a:ext cx="1172019" cy="140642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B480E395-DD90-4DBE-B719-2A4466D424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51" y="921647"/>
            <a:ext cx="2308325" cy="3693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0B62A38-D1B2-4318-80B2-38689DA541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26" y="3416975"/>
            <a:ext cx="511356" cy="511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693DB06-7F9B-4203-86D6-19F0EF8B0A94}"/>
              </a:ext>
            </a:extLst>
          </p:cNvPr>
          <p:cNvSpPr txBox="1"/>
          <p:nvPr/>
        </p:nvSpPr>
        <p:spPr>
          <a:xfrm>
            <a:off x="1842844" y="3894270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6" name="Up-Down Arrow 29">
            <a:extLst>
              <a:ext uri="{FF2B5EF4-FFF2-40B4-BE49-F238E27FC236}">
                <a16:creationId xmlns="" xmlns:a16="http://schemas.microsoft.com/office/drawing/2014/main" id="{7AFF2725-C172-4CE6-A7AA-09718A0DCC69}"/>
              </a:ext>
            </a:extLst>
          </p:cNvPr>
          <p:cNvSpPr/>
          <p:nvPr/>
        </p:nvSpPr>
        <p:spPr>
          <a:xfrm>
            <a:off x="5985933" y="4287148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3ED9F7F-67F0-4584-BA41-C0A7ABCEB8DE}"/>
              </a:ext>
            </a:extLst>
          </p:cNvPr>
          <p:cNvSpPr/>
          <p:nvPr/>
        </p:nvSpPr>
        <p:spPr>
          <a:xfrm>
            <a:off x="5196011" y="3332852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6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389003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1011006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2987922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258432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3437057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295497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2923684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2951677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3594771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3463523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3594566"/>
            <a:ext cx="802141" cy="54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0" y="1414960"/>
            <a:ext cx="511356" cy="511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558" y="189225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0" name="Up-Down Arrow 29"/>
          <p:cNvSpPr/>
          <p:nvPr/>
        </p:nvSpPr>
        <p:spPr>
          <a:xfrm>
            <a:off x="6010647" y="2285133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3647237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3488947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3267821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408886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407277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411191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4133659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4127718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2565" y="1323916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97FA774-9F6A-469B-9F0E-3CAB7CD002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2265" y="4800938"/>
            <a:ext cx="963154" cy="6421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11B72EE0-1C8D-4695-82C5-490767F477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93" t="14988" r="10173" b="17567"/>
          <a:stretch/>
        </p:blipFill>
        <p:spPr>
          <a:xfrm>
            <a:off x="4959973" y="5820890"/>
            <a:ext cx="1576783" cy="5068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B9CACAF0-F574-4640-B630-8DC8266C45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12" y="6093957"/>
            <a:ext cx="1808673" cy="6073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16B2944-3D10-4D54-A7AC-F1222B3BC0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7" y="5356843"/>
            <a:ext cx="1994472" cy="5764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DF7A577A-889F-4CE2-9F85-F0A113FFC4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97" y="4627462"/>
            <a:ext cx="1994472" cy="5101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383510F1-0108-4434-A096-C196439A54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85" y="4714740"/>
            <a:ext cx="607705" cy="64210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76E743B7-0EC6-4D90-8BE9-9D5C587EA6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1" y="4679469"/>
            <a:ext cx="910217" cy="7409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D7CFE95-37DD-45C1-B2AF-1EF5E00E38C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" y="5501216"/>
            <a:ext cx="832841" cy="999409"/>
          </a:xfrm>
          <a:prstGeom prst="rect">
            <a:avLst/>
          </a:prstGeom>
        </p:spPr>
      </p:pic>
      <p:pic>
        <p:nvPicPr>
          <p:cNvPr id="69" name="Picture 68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E785B38A-1CD9-495E-8ECE-856301CE00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0" y="5626525"/>
            <a:ext cx="1037643" cy="6073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6E414E9A-BCAC-4268-A78C-94EF59D70E3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98" y="4575236"/>
            <a:ext cx="925980" cy="9259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447F1C79-7344-423D-B16A-3E03DAF234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70168" y="4598769"/>
            <a:ext cx="1266825" cy="581025"/>
          </a:xfrm>
          <a:prstGeom prst="rect">
            <a:avLst/>
          </a:prstGeom>
        </p:spPr>
      </p:pic>
      <p:pic>
        <p:nvPicPr>
          <p:cNvPr id="87" name="Picture 86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AF946E3B-F2CB-4F90-9D79-972D57252B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30" y="5570340"/>
            <a:ext cx="2191944" cy="30791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32102A21-4DAE-4811-A4B5-9E395C7548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9" y="4761358"/>
            <a:ext cx="1495425" cy="447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7F4535-8CED-4A7B-A169-97E26CDDE4F6}"/>
              </a:ext>
            </a:extLst>
          </p:cNvPr>
          <p:cNvSpPr/>
          <p:nvPr/>
        </p:nvSpPr>
        <p:spPr>
          <a:xfrm>
            <a:off x="-218363" y="4575236"/>
            <a:ext cx="12787952" cy="2735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45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64687"/>
            <a:ext cx="12192000" cy="461664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200" b="1" dirty="0">
                <a:solidFill>
                  <a:srgbClr val="000000"/>
                </a:solidFill>
                <a:latin typeface="Calibri" panose="020F0502020204030204"/>
              </a:rPr>
              <a:t>Population Growth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389003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1011006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2987922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258432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3437057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295497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2923684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2951677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3594771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3463523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3594566"/>
            <a:ext cx="802141" cy="54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0" y="1414960"/>
            <a:ext cx="511356" cy="511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558" y="189225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0" name="Up-Down Arrow 29"/>
          <p:cNvSpPr/>
          <p:nvPr/>
        </p:nvSpPr>
        <p:spPr>
          <a:xfrm>
            <a:off x="6010647" y="2285133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3647237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3488947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3267821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408886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407277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411191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4133659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4127718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2565" y="1323916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EDB3C69-AD23-40A5-9E4D-F55CC46DE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8" y="762485"/>
            <a:ext cx="1131651" cy="7393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74947" y="1416572"/>
            <a:ext cx="118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Role   </a:t>
            </a:r>
          </a:p>
        </p:txBody>
      </p:sp>
      <p:cxnSp>
        <p:nvCxnSpPr>
          <p:cNvPr id="63" name="Straight Connector 62"/>
          <p:cNvCxnSpPr>
            <a:cxnSpLocks/>
            <a:stCxn id="50" idx="2"/>
          </p:cNvCxnSpPr>
          <p:nvPr/>
        </p:nvCxnSpPr>
        <p:spPr>
          <a:xfrm flipV="1">
            <a:off x="2769833" y="1646756"/>
            <a:ext cx="2664552" cy="13914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56626" y="1333900"/>
            <a:ext cx="11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Partner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 with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745847A-37A8-445C-B1F9-4E8A7CECFD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265" y="4800938"/>
            <a:ext cx="963154" cy="64210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FEFB575-4211-4933-8315-4305EC340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693" t="14988" r="10173" b="17567"/>
          <a:stretch/>
        </p:blipFill>
        <p:spPr>
          <a:xfrm>
            <a:off x="4959973" y="5820890"/>
            <a:ext cx="1576783" cy="50682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B49FBD5-C22A-4632-B6BF-97F3503FFB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12" y="6093957"/>
            <a:ext cx="1808673" cy="6073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2684013F-7E3A-4240-BBF8-D34CC3EEC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7" y="5356843"/>
            <a:ext cx="1994472" cy="5764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3302F2A-D499-4AA6-B85C-FD3AA89A64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97" y="4627462"/>
            <a:ext cx="1994472" cy="510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17574125-7F31-4A63-AA88-80AFBC637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85" y="4714740"/>
            <a:ext cx="607705" cy="64210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29353F3-83D0-4DF6-B3E5-5D34A3A52C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1" y="4679469"/>
            <a:ext cx="910217" cy="74090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24BA86B-BC57-4461-8DE8-15DBB8BABE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" y="5501216"/>
            <a:ext cx="832841" cy="999409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AB77743E-B07F-4607-9FC0-C7FB3B1F59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0" y="5626525"/>
            <a:ext cx="1037643" cy="607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07355C2-2D81-47F2-9ED0-4804E1120A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98" y="4575236"/>
            <a:ext cx="925980" cy="925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EBB8FAC-2139-4F2F-8C44-7EB4443C5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70168" y="4598769"/>
            <a:ext cx="1266825" cy="581025"/>
          </a:xfrm>
          <a:prstGeom prst="rect">
            <a:avLst/>
          </a:prstGeom>
        </p:spPr>
      </p:pic>
      <p:pic>
        <p:nvPicPr>
          <p:cNvPr id="18" name="Picture 17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941BA963-7045-413E-ABCB-278C52D640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30" y="5570340"/>
            <a:ext cx="2191944" cy="30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E826A70-A019-495A-B8BD-4BE17C171D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73359" y="4761358"/>
            <a:ext cx="1495425" cy="44767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E57CB92-05A6-42F5-867B-514CE40B9A5D}"/>
              </a:ext>
            </a:extLst>
          </p:cNvPr>
          <p:cNvSpPr/>
          <p:nvPr/>
        </p:nvSpPr>
        <p:spPr>
          <a:xfrm>
            <a:off x="-218363" y="4575236"/>
            <a:ext cx="12787952" cy="2735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3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389003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1011006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2987922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258432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3437057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295497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2923684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2951677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3594771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3463523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3594566"/>
            <a:ext cx="802141" cy="54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0" y="1414960"/>
            <a:ext cx="511356" cy="511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558" y="189225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0" name="Up-Down Arrow 29"/>
          <p:cNvSpPr/>
          <p:nvPr/>
        </p:nvSpPr>
        <p:spPr>
          <a:xfrm>
            <a:off x="6010647" y="2285133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3647237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3488947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3267821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408886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407277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411191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4133659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4127718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99629" y="3316339"/>
            <a:ext cx="3117405" cy="1085334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Rectangle 45"/>
          <p:cNvSpPr/>
          <p:nvPr/>
        </p:nvSpPr>
        <p:spPr>
          <a:xfrm>
            <a:off x="5182565" y="1323916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EDB3C69-AD23-40A5-9E4D-F55CC46DE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8" y="762485"/>
            <a:ext cx="1131651" cy="7393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74947" y="1416572"/>
            <a:ext cx="118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Role 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772988" y="1798568"/>
            <a:ext cx="1643501" cy="173563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78275" y="3512679"/>
            <a:ext cx="118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Deliver </a:t>
            </a:r>
          </a:p>
        </p:txBody>
      </p:sp>
      <p:cxnSp>
        <p:nvCxnSpPr>
          <p:cNvPr id="63" name="Straight Connector 62"/>
          <p:cNvCxnSpPr>
            <a:cxnSpLocks/>
            <a:stCxn id="50" idx="2"/>
          </p:cNvCxnSpPr>
          <p:nvPr/>
        </p:nvCxnSpPr>
        <p:spPr>
          <a:xfrm flipV="1">
            <a:off x="2769833" y="1646756"/>
            <a:ext cx="2664552" cy="13914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56626" y="1333900"/>
            <a:ext cx="11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Partner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 with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745847A-37A8-445C-B1F9-4E8A7CECFD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265" y="4800938"/>
            <a:ext cx="963154" cy="64210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FEFB575-4211-4933-8315-4305EC340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693" t="14988" r="10173" b="17567"/>
          <a:stretch/>
        </p:blipFill>
        <p:spPr>
          <a:xfrm>
            <a:off x="4959973" y="5820890"/>
            <a:ext cx="1576783" cy="50682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B49FBD5-C22A-4632-B6BF-97F3503FFB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12" y="6093957"/>
            <a:ext cx="1808673" cy="6073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2684013F-7E3A-4240-BBF8-D34CC3EEC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7" y="5356843"/>
            <a:ext cx="1994472" cy="5764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3302F2A-D499-4AA6-B85C-FD3AA89A64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97" y="4627462"/>
            <a:ext cx="1994472" cy="510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17574125-7F31-4A63-AA88-80AFBC637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85" y="4714740"/>
            <a:ext cx="607705" cy="64210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29353F3-83D0-4DF6-B3E5-5D34A3A52C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1" y="4679469"/>
            <a:ext cx="910217" cy="74090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24BA86B-BC57-4461-8DE8-15DBB8BABE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" y="5501216"/>
            <a:ext cx="832841" cy="999409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AB77743E-B07F-4607-9FC0-C7FB3B1F59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0" y="5626525"/>
            <a:ext cx="1037643" cy="607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07355C2-2D81-47F2-9ED0-4804E1120A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98" y="4575236"/>
            <a:ext cx="925980" cy="925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EBB8FAC-2139-4F2F-8C44-7EB4443C5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70168" y="4598769"/>
            <a:ext cx="1266825" cy="581025"/>
          </a:xfrm>
          <a:prstGeom prst="rect">
            <a:avLst/>
          </a:prstGeom>
        </p:spPr>
      </p:pic>
      <p:pic>
        <p:nvPicPr>
          <p:cNvPr id="18" name="Picture 17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941BA963-7045-413E-ABCB-278C52D640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30" y="5570340"/>
            <a:ext cx="2191944" cy="30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E826A70-A019-495A-B8BD-4BE17C171D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73359" y="4761358"/>
            <a:ext cx="1495425" cy="44767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E04C617B-CC41-477B-A360-C04DAE3EED41}"/>
              </a:ext>
            </a:extLst>
          </p:cNvPr>
          <p:cNvSpPr/>
          <p:nvPr/>
        </p:nvSpPr>
        <p:spPr>
          <a:xfrm>
            <a:off x="-218363" y="4575236"/>
            <a:ext cx="12787952" cy="2735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389003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1011006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2987922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258432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3437057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295497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2923684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2951677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3594771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3463523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3594566"/>
            <a:ext cx="802141" cy="54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0" y="1414960"/>
            <a:ext cx="511356" cy="511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558" y="189225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0" name="Up-Down Arrow 29"/>
          <p:cNvSpPr/>
          <p:nvPr/>
        </p:nvSpPr>
        <p:spPr>
          <a:xfrm>
            <a:off x="6010647" y="2285133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3647237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3488947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3267821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408886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407277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411191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4133659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4127718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483" y="3320535"/>
            <a:ext cx="2847808" cy="1080000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/>
          <p:cNvSpPr/>
          <p:nvPr/>
        </p:nvSpPr>
        <p:spPr>
          <a:xfrm>
            <a:off x="2999629" y="3316339"/>
            <a:ext cx="3117405" cy="1085334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Rectangle 45"/>
          <p:cNvSpPr/>
          <p:nvPr/>
        </p:nvSpPr>
        <p:spPr>
          <a:xfrm>
            <a:off x="5182565" y="1323916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EDB3C69-AD23-40A5-9E4D-F55CC46DE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8" y="762485"/>
            <a:ext cx="1131651" cy="7393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74947" y="1416572"/>
            <a:ext cx="118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Role   </a:t>
            </a:r>
          </a:p>
        </p:txBody>
      </p:sp>
      <p:cxnSp>
        <p:nvCxnSpPr>
          <p:cNvPr id="6" name="Straight Connector 5"/>
          <p:cNvCxnSpPr>
            <a:cxnSpLocks/>
            <a:stCxn id="50" idx="2"/>
          </p:cNvCxnSpPr>
          <p:nvPr/>
        </p:nvCxnSpPr>
        <p:spPr>
          <a:xfrm flipH="1">
            <a:off x="1718794" y="1785904"/>
            <a:ext cx="1051039" cy="170304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4405" y="3426790"/>
            <a:ext cx="118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Support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772988" y="1798568"/>
            <a:ext cx="1643501" cy="173563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78275" y="3512679"/>
            <a:ext cx="118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Deliver </a:t>
            </a:r>
          </a:p>
        </p:txBody>
      </p:sp>
      <p:cxnSp>
        <p:nvCxnSpPr>
          <p:cNvPr id="63" name="Straight Connector 62"/>
          <p:cNvCxnSpPr>
            <a:cxnSpLocks/>
            <a:stCxn id="50" idx="2"/>
          </p:cNvCxnSpPr>
          <p:nvPr/>
        </p:nvCxnSpPr>
        <p:spPr>
          <a:xfrm flipV="1">
            <a:off x="2769833" y="1646756"/>
            <a:ext cx="2664552" cy="13914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56626" y="1333900"/>
            <a:ext cx="11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Partner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 with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745847A-37A8-445C-B1F9-4E8A7CECFD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265" y="4800938"/>
            <a:ext cx="963154" cy="64210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FEFB575-4211-4933-8315-4305EC340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693" t="14988" r="10173" b="17567"/>
          <a:stretch/>
        </p:blipFill>
        <p:spPr>
          <a:xfrm>
            <a:off x="4959973" y="5820890"/>
            <a:ext cx="1576783" cy="50682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FB49FBD5-C22A-4632-B6BF-97F3503FFB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12" y="6093957"/>
            <a:ext cx="1808673" cy="6073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2684013F-7E3A-4240-BBF8-D34CC3EEC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7" y="5356843"/>
            <a:ext cx="1994472" cy="5764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3302F2A-D499-4AA6-B85C-FD3AA89A64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97" y="4627462"/>
            <a:ext cx="1994472" cy="510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17574125-7F31-4A63-AA88-80AFBC637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85" y="4714740"/>
            <a:ext cx="607705" cy="64210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29353F3-83D0-4DF6-B3E5-5D34A3A52C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1" y="4679469"/>
            <a:ext cx="910217" cy="74090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D24BA86B-BC57-4461-8DE8-15DBB8BABE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" y="5501216"/>
            <a:ext cx="832841" cy="999409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AB77743E-B07F-4607-9FC0-C7FB3B1F59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0" y="5626525"/>
            <a:ext cx="1037643" cy="607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07355C2-2D81-47F2-9ED0-4804E1120A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98" y="4575236"/>
            <a:ext cx="925980" cy="925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EBB8FAC-2139-4F2F-8C44-7EB4443C5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70168" y="4598769"/>
            <a:ext cx="1266825" cy="581025"/>
          </a:xfrm>
          <a:prstGeom prst="rect">
            <a:avLst/>
          </a:prstGeom>
        </p:spPr>
      </p:pic>
      <p:pic>
        <p:nvPicPr>
          <p:cNvPr id="18" name="Picture 17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941BA963-7045-413E-ABCB-278C52D640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30" y="5570340"/>
            <a:ext cx="2191944" cy="30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E826A70-A019-495A-B8BD-4BE17C171D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73359" y="4761358"/>
            <a:ext cx="1495425" cy="44767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0D47A09-F848-4545-918A-3BC7116DF5A1}"/>
              </a:ext>
            </a:extLst>
          </p:cNvPr>
          <p:cNvSpPr/>
          <p:nvPr/>
        </p:nvSpPr>
        <p:spPr>
          <a:xfrm>
            <a:off x="-218363" y="4575236"/>
            <a:ext cx="12787952" cy="2735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76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1590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Poor journey experience </a:t>
            </a:r>
          </a:p>
          <a:p>
            <a:pPr algn="ctr"/>
            <a:r>
              <a:rPr lang="en-NZ" sz="66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93553"/>
            <a:ext cx="12192000" cy="135421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400" dirty="0"/>
              <a:t>Barrier to use 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Reduced value for money spent </a:t>
            </a:r>
          </a:p>
          <a:p>
            <a:pPr algn="ctr">
              <a:spcAft>
                <a:spcPts val="600"/>
              </a:spcAft>
            </a:pPr>
            <a:r>
              <a:rPr lang="en-NZ" sz="2400" dirty="0"/>
              <a:t>Opportunity cost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NZ" sz="2400" b="1" dirty="0"/>
              <a:t>Problem 3</a:t>
            </a:r>
          </a:p>
        </p:txBody>
      </p:sp>
    </p:spTree>
    <p:extLst>
      <p:ext uri="{BB962C8B-B14F-4D97-AF65-F5344CB8AC3E}">
        <p14:creationId xmlns:p14="http://schemas.microsoft.com/office/powerpoint/2010/main" val="13816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34769" y="4809895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6" name="Arrow: Right 55">
            <a:extLst>
              <a:ext uri="{FF2B5EF4-FFF2-40B4-BE49-F238E27FC236}">
                <a16:creationId xmlns="" xmlns:a16="http://schemas.microsoft.com/office/drawing/2014/main" id="{D540513D-C84A-482B-A016-4A0A76F8E100}"/>
              </a:ext>
            </a:extLst>
          </p:cNvPr>
          <p:cNvSpPr/>
          <p:nvPr/>
        </p:nvSpPr>
        <p:spPr>
          <a:xfrm>
            <a:off x="734769" y="4188276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FDAAFC-6F7A-4F81-9551-02444F6C6291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CA3AC68-FD2C-4F7D-B1A3-5D7A802A1E35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243FD96D-0CD5-4655-B6D4-5F45E654C82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="" xmlns:a16="http://schemas.microsoft.com/office/drawing/2014/main" id="{A20500B4-9EF5-4FE9-8A91-767391A8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="" xmlns:a16="http://schemas.microsoft.com/office/drawing/2014/main" id="{98EBD810-686C-4F1A-AE24-DC529F2A1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="" xmlns:a16="http://schemas.microsoft.com/office/drawing/2014/main" id="{6B6F2721-63FB-49F8-BE6D-2E177B1E4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="" xmlns:a16="http://schemas.microsoft.com/office/drawing/2014/main" id="{F4DC0837-A3FB-4571-BC31-5E2A9E426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="" xmlns:a16="http://schemas.microsoft.com/office/drawing/2014/main" id="{254CCE2A-835C-404C-B191-F820CC8F7A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="" xmlns:a16="http://schemas.microsoft.com/office/drawing/2014/main" id="{A471B8AC-2DEB-4505-9DDD-1249613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="" xmlns:a16="http://schemas.microsoft.com/office/drawing/2014/main" id="{883354C2-4386-4A5A-8F98-CF740CAD6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="" xmlns:a16="http://schemas.microsoft.com/office/drawing/2014/main" id="{4B1FA866-C6F5-42B4-AB1F-88257EA11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="" xmlns:a16="http://schemas.microsoft.com/office/drawing/2014/main" id="{0594AB52-7E8E-4BCC-9731-7AF73ADCE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="" xmlns:a16="http://schemas.microsoft.com/office/drawing/2014/main" id="{76624A9A-109A-4462-B4E0-F2463D552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27F1CDD-5D85-489C-AACD-5B3638BAB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3EE00C30-7E70-48A1-B31C-8506F0AC760D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855FB100-900C-4696-85DE-4C4788845A7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8" name="Picture 177">
                  <a:extLst>
                    <a:ext uri="{FF2B5EF4-FFF2-40B4-BE49-F238E27FC236}">
                      <a16:creationId xmlns="" xmlns:a16="http://schemas.microsoft.com/office/drawing/2014/main" id="{B1F4EDAB-BDBE-41EF-86A2-B0D827A6D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="" xmlns:a16="http://schemas.microsoft.com/office/drawing/2014/main" id="{AA670E7C-C874-4BF2-811E-53477C0D8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="" xmlns:a16="http://schemas.microsoft.com/office/drawing/2014/main" id="{30678EB2-0D40-46E5-A7E7-B6054DFA5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="" xmlns:a16="http://schemas.microsoft.com/office/drawing/2014/main" id="{FA1091E9-CBA8-404A-941F-568CC4BF7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="" xmlns:a16="http://schemas.microsoft.com/office/drawing/2014/main" id="{17B6257D-14DE-444F-93E3-5BE5982C4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="" xmlns:a16="http://schemas.microsoft.com/office/drawing/2014/main" id="{FD6B4666-1179-45E2-8559-DB08BBBC1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="" xmlns:a16="http://schemas.microsoft.com/office/drawing/2014/main" id="{DB797331-3B8A-4581-98E4-7416A72B9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="" xmlns:a16="http://schemas.microsoft.com/office/drawing/2014/main" id="{FF14DEE3-06BA-4757-8D50-EAFB7884F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="" xmlns:a16="http://schemas.microsoft.com/office/drawing/2014/main" id="{294C7056-A71B-4C16-BDDD-F209C0EE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="" xmlns:a16="http://schemas.microsoft.com/office/drawing/2014/main" id="{4AB7459B-0112-4700-90D1-EDD93E6BD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7" name="Picture 176">
                <a:extLst>
                  <a:ext uri="{FF2B5EF4-FFF2-40B4-BE49-F238E27FC236}">
                    <a16:creationId xmlns="" xmlns:a16="http://schemas.microsoft.com/office/drawing/2014/main" id="{D1AC3587-839F-46B2-96A7-D8AF3EF91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23098" y="5664964"/>
            <a:ext cx="24308752" cy="973928"/>
            <a:chOff x="23098" y="5664964"/>
            <a:chExt cx="24308752" cy="973928"/>
          </a:xfrm>
        </p:grpSpPr>
        <p:grpSp>
          <p:nvGrpSpPr>
            <p:cNvPr id="3" name="Group 2"/>
            <p:cNvGrpSpPr/>
            <p:nvPr/>
          </p:nvGrpSpPr>
          <p:grpSpPr>
            <a:xfrm>
              <a:off x="23098" y="5664964"/>
              <a:ext cx="21435721" cy="973928"/>
              <a:chOff x="23098" y="5664964"/>
              <a:chExt cx="21435721" cy="97392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3B2B20AB-935F-4182-8DEA-BEFB7AC2D653}"/>
                  </a:ext>
                </a:extLst>
              </p:cNvPr>
              <p:cNvGrpSpPr/>
              <p:nvPr/>
            </p:nvGrpSpPr>
            <p:grpSpPr>
              <a:xfrm>
                <a:off x="23098" y="5664964"/>
                <a:ext cx="21435721" cy="973928"/>
                <a:chOff x="186874" y="5687845"/>
                <a:chExt cx="21435721" cy="973928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="" xmlns:a16="http://schemas.microsoft.com/office/drawing/2014/main" id="{6E58A086-A9F5-4940-AD22-FE8E03A80052}"/>
                    </a:ext>
                  </a:extLst>
                </p:cNvPr>
                <p:cNvGrpSpPr/>
                <p:nvPr/>
              </p:nvGrpSpPr>
              <p:grpSpPr>
                <a:xfrm>
                  <a:off x="186874" y="5687845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26" name="Picture 125">
                    <a:extLst>
                      <a:ext uri="{FF2B5EF4-FFF2-40B4-BE49-F238E27FC236}">
                        <a16:creationId xmlns="" xmlns:a16="http://schemas.microsoft.com/office/drawing/2014/main" id="{6175FA8A-F9D2-4BC2-B050-5505FC0BE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="" xmlns:a16="http://schemas.microsoft.com/office/drawing/2014/main" id="{FDD9EA0A-040F-447E-A3CF-4F69B8A11F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="" xmlns:a16="http://schemas.microsoft.com/office/drawing/2014/main" id="{0B8E16D3-3CDC-400D-A6C9-4812EBA207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="" xmlns:a16="http://schemas.microsoft.com/office/drawing/2014/main" id="{E747FC4B-A30F-49DC-8DD6-95C5D0A725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="" xmlns:a16="http://schemas.microsoft.com/office/drawing/2014/main" id="{1322BFA2-837B-459F-875A-78F0325A3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="" xmlns:a16="http://schemas.microsoft.com/office/drawing/2014/main" id="{DD99A41F-C774-4A75-8CEE-C104CC65F2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="" xmlns:a16="http://schemas.microsoft.com/office/drawing/2014/main" id="{A0CA3293-59CA-492C-AC42-744309A143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>
                    <a:extLst>
                      <a:ext uri="{FF2B5EF4-FFF2-40B4-BE49-F238E27FC236}">
                        <a16:creationId xmlns="" xmlns:a16="http://schemas.microsoft.com/office/drawing/2014/main" id="{85E33E1C-B8E2-4F91-8A68-34D721DFD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="" xmlns:a16="http://schemas.microsoft.com/office/drawing/2014/main" id="{DD0E3ADC-BB3F-4F95-A91D-E8AE9077E5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up 113">
                  <a:extLst>
                    <a:ext uri="{FF2B5EF4-FFF2-40B4-BE49-F238E27FC236}">
                      <a16:creationId xmlns="" xmlns:a16="http://schemas.microsoft.com/office/drawing/2014/main" id="{2CC7FEDD-85D8-4024-8B81-7F81A296BDF5}"/>
                    </a:ext>
                  </a:extLst>
                </p:cNvPr>
                <p:cNvGrpSpPr/>
                <p:nvPr/>
              </p:nvGrpSpPr>
              <p:grpSpPr>
                <a:xfrm>
                  <a:off x="12391314" y="5729004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15" name="Picture 114">
                    <a:extLst>
                      <a:ext uri="{FF2B5EF4-FFF2-40B4-BE49-F238E27FC236}">
                        <a16:creationId xmlns="" xmlns:a16="http://schemas.microsoft.com/office/drawing/2014/main" id="{50BEC10A-2447-4A85-B082-630B0AFFEF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="" xmlns:a16="http://schemas.microsoft.com/office/drawing/2014/main" id="{BB972C68-5A08-4FF6-99DC-8BBC4E9AFA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="" xmlns:a16="http://schemas.microsoft.com/office/drawing/2014/main" id="{849FEAFD-1EBF-4D69-87A4-F917793C7C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="" xmlns:a16="http://schemas.microsoft.com/office/drawing/2014/main" id="{326A1EE0-91A1-438E-BB56-08C0D3F4B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="" xmlns:a16="http://schemas.microsoft.com/office/drawing/2014/main" id="{6CF29C23-521E-471C-BA9E-A0333C697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>
                    <a:extLst>
                      <a:ext uri="{FF2B5EF4-FFF2-40B4-BE49-F238E27FC236}">
                        <a16:creationId xmlns="" xmlns:a16="http://schemas.microsoft.com/office/drawing/2014/main" id="{97A86C72-C231-4B5F-8388-8EF032B471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>
                    <a:extLst>
                      <a:ext uri="{FF2B5EF4-FFF2-40B4-BE49-F238E27FC236}">
                        <a16:creationId xmlns="" xmlns:a16="http://schemas.microsoft.com/office/drawing/2014/main" id="{B49CB67A-403F-45FA-9194-241E1DF53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>
                    <a:extLst>
                      <a:ext uri="{FF2B5EF4-FFF2-40B4-BE49-F238E27FC236}">
                        <a16:creationId xmlns="" xmlns:a16="http://schemas.microsoft.com/office/drawing/2014/main" id="{7E6819DD-1EB4-4E13-88AC-BA32AB7121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="" xmlns:a16="http://schemas.microsoft.com/office/drawing/2014/main" id="{FA0FA637-4C48-465E-98D0-8F9B4C47C8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7" name="Picture 96">
                <a:extLst>
                  <a:ext uri="{FF2B5EF4-FFF2-40B4-BE49-F238E27FC236}">
                    <a16:creationId xmlns="" xmlns:a16="http://schemas.microsoft.com/office/drawing/2014/main" id="{0B3F73DD-6E5B-4B58-BEC3-5365465B2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33" b="99583" l="10000" r="90000">
                            <a14:foregroundMark x1="59444" y1="10139" x2="59861" y2="2778"/>
                            <a14:foregroundMark x1="59861" y1="2778" x2="53056" y2="0"/>
                            <a14:foregroundMark x1="53056" y1="0" x2="43889" y2="417"/>
                            <a14:foregroundMark x1="43889" y1="417" x2="41389" y2="7083"/>
                            <a14:foregroundMark x1="41389" y1="7083" x2="55417" y2="10556"/>
                            <a14:foregroundMark x1="55417" y1="10556" x2="59028" y2="9861"/>
                            <a14:foregroundMark x1="59444" y1="92361" x2="57778" y2="99306"/>
                            <a14:foregroundMark x1="57778" y1="99306" x2="42639" y2="99722"/>
                            <a14:foregroundMark x1="42639" y1="99722" x2="40139" y2="93194"/>
                            <a14:foregroundMark x1="40139" y1="93194" x2="40278" y2="92500"/>
                            <a14:foregroundMark x1="59028" y1="96111" x2="45833" y2="99861"/>
                            <a14:foregroundMark x1="45833" y1="99861" x2="41250" y2="95694"/>
                            <a14:foregroundMark x1="59028" y1="5972" x2="54861" y2="139"/>
                            <a14:foregroundMark x1="54861" y1="139" x2="44861" y2="139"/>
                            <a14:foregroundMark x1="44861" y1="139" x2="40417" y2="5833"/>
                            <a14:foregroundMark x1="40417" y1="5833" x2="55694" y2="7083"/>
                            <a14:foregroundMark x1="55694" y1="7083" x2="59167" y2="5556"/>
                            <a14:foregroundMark x1="59028" y1="3194" x2="52361" y2="833"/>
                            <a14:foregroundMark x1="52361" y1="833" x2="39028" y2="1667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96" r="38110"/>
              <a:stretch/>
            </p:blipFill>
            <p:spPr>
              <a:xfrm rot="16200000" flipH="1">
                <a:off x="10445347" y="4742935"/>
                <a:ext cx="534328" cy="2758688"/>
              </a:xfrm>
              <a:prstGeom prst="rect">
                <a:avLst/>
              </a:prstGeom>
            </p:spPr>
          </p:pic>
        </p:grpSp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B3F73DD-6E5B-4B58-BEC3-5365465B2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33" b="99583" l="10000" r="90000">
                          <a14:foregroundMark x1="59444" y1="10139" x2="59861" y2="2778"/>
                          <a14:foregroundMark x1="59861" y1="2778" x2="53056" y2="0"/>
                          <a14:foregroundMark x1="53056" y1="0" x2="43889" y2="417"/>
                          <a14:foregroundMark x1="43889" y1="417" x2="41389" y2="7083"/>
                          <a14:foregroundMark x1="41389" y1="7083" x2="55417" y2="10556"/>
                          <a14:foregroundMark x1="55417" y1="10556" x2="59028" y2="9861"/>
                          <a14:foregroundMark x1="59444" y1="92361" x2="57778" y2="99306"/>
                          <a14:foregroundMark x1="57778" y1="99306" x2="42639" y2="99722"/>
                          <a14:foregroundMark x1="42639" y1="99722" x2="40139" y2="93194"/>
                          <a14:foregroundMark x1="40139" y1="93194" x2="40278" y2="92500"/>
                          <a14:foregroundMark x1="59028" y1="96111" x2="45833" y2="99861"/>
                          <a14:foregroundMark x1="45833" y1="99861" x2="41250" y2="95694"/>
                          <a14:foregroundMark x1="59028" y1="5972" x2="54861" y2="139"/>
                          <a14:foregroundMark x1="54861" y1="139" x2="44861" y2="139"/>
                          <a14:foregroundMark x1="44861" y1="139" x2="40417" y2="5833"/>
                          <a14:foregroundMark x1="40417" y1="5833" x2="55694" y2="7083"/>
                          <a14:foregroundMark x1="55694" y1="7083" x2="59167" y2="5556"/>
                          <a14:foregroundMark x1="59028" y1="3194" x2="52361" y2="833"/>
                          <a14:foregroundMark x1="52361" y1="833" x2="39028" y2="166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6" r="38110"/>
            <a:stretch/>
          </p:blipFill>
          <p:spPr>
            <a:xfrm rot="16200000" flipH="1">
              <a:off x="22685342" y="4782704"/>
              <a:ext cx="534328" cy="2758688"/>
            </a:xfrm>
            <a:prstGeom prst="rect">
              <a:avLst/>
            </a:prstGeom>
          </p:spPr>
        </p:pic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BDA77111-8C40-4C6A-948B-F1983611E502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Value Proposition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855E6101-EFD5-429F-9A25-C511383945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4" y="230339"/>
            <a:ext cx="6101316" cy="44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6" dur="5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1.00274 0.00139 " pathEditMode="relative" rAng="0" ptsTypes="AA">
                                      <p:cBhvr>
                                        <p:cTn id="8" dur="58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4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34769" y="4809895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6" name="Arrow: Right 55">
            <a:extLst>
              <a:ext uri="{FF2B5EF4-FFF2-40B4-BE49-F238E27FC236}">
                <a16:creationId xmlns="" xmlns:a16="http://schemas.microsoft.com/office/drawing/2014/main" id="{D540513D-C84A-482B-A016-4A0A76F8E100}"/>
              </a:ext>
            </a:extLst>
          </p:cNvPr>
          <p:cNvSpPr/>
          <p:nvPr/>
        </p:nvSpPr>
        <p:spPr>
          <a:xfrm>
            <a:off x="734769" y="4188276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FDAAFC-6F7A-4F81-9551-02444F6C6291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CA3AC68-FD2C-4F7D-B1A3-5D7A802A1E35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243FD96D-0CD5-4655-B6D4-5F45E654C82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="" xmlns:a16="http://schemas.microsoft.com/office/drawing/2014/main" id="{A20500B4-9EF5-4FE9-8A91-767391A8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="" xmlns:a16="http://schemas.microsoft.com/office/drawing/2014/main" id="{98EBD810-686C-4F1A-AE24-DC529F2A1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="" xmlns:a16="http://schemas.microsoft.com/office/drawing/2014/main" id="{6B6F2721-63FB-49F8-BE6D-2E177B1E4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="" xmlns:a16="http://schemas.microsoft.com/office/drawing/2014/main" id="{F4DC0837-A3FB-4571-BC31-5E2A9E426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="" xmlns:a16="http://schemas.microsoft.com/office/drawing/2014/main" id="{254CCE2A-835C-404C-B191-F820CC8F7A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="" xmlns:a16="http://schemas.microsoft.com/office/drawing/2014/main" id="{A471B8AC-2DEB-4505-9DDD-1249613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="" xmlns:a16="http://schemas.microsoft.com/office/drawing/2014/main" id="{883354C2-4386-4A5A-8F98-CF740CAD6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="" xmlns:a16="http://schemas.microsoft.com/office/drawing/2014/main" id="{4B1FA866-C6F5-42B4-AB1F-88257EA11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="" xmlns:a16="http://schemas.microsoft.com/office/drawing/2014/main" id="{0594AB52-7E8E-4BCC-9731-7AF73ADCE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="" xmlns:a16="http://schemas.microsoft.com/office/drawing/2014/main" id="{76624A9A-109A-4462-B4E0-F2463D552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27F1CDD-5D85-489C-AACD-5B3638BAB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3EE00C30-7E70-48A1-B31C-8506F0AC760D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855FB100-900C-4696-85DE-4C4788845A7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8" name="Picture 177">
                  <a:extLst>
                    <a:ext uri="{FF2B5EF4-FFF2-40B4-BE49-F238E27FC236}">
                      <a16:creationId xmlns="" xmlns:a16="http://schemas.microsoft.com/office/drawing/2014/main" id="{B1F4EDAB-BDBE-41EF-86A2-B0D827A6D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="" xmlns:a16="http://schemas.microsoft.com/office/drawing/2014/main" id="{AA670E7C-C874-4BF2-811E-53477C0D8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="" xmlns:a16="http://schemas.microsoft.com/office/drawing/2014/main" id="{30678EB2-0D40-46E5-A7E7-B6054DFA5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="" xmlns:a16="http://schemas.microsoft.com/office/drawing/2014/main" id="{FA1091E9-CBA8-404A-941F-568CC4BF7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="" xmlns:a16="http://schemas.microsoft.com/office/drawing/2014/main" id="{17B6257D-14DE-444F-93E3-5BE5982C4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="" xmlns:a16="http://schemas.microsoft.com/office/drawing/2014/main" id="{FD6B4666-1179-45E2-8559-DB08BBBC1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="" xmlns:a16="http://schemas.microsoft.com/office/drawing/2014/main" id="{DB797331-3B8A-4581-98E4-7416A72B9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="" xmlns:a16="http://schemas.microsoft.com/office/drawing/2014/main" id="{FF14DEE3-06BA-4757-8D50-EAFB7884F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="" xmlns:a16="http://schemas.microsoft.com/office/drawing/2014/main" id="{294C7056-A71B-4C16-BDDD-F209C0EE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="" xmlns:a16="http://schemas.microsoft.com/office/drawing/2014/main" id="{4AB7459B-0112-4700-90D1-EDD93E6BD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7" name="Picture 176">
                <a:extLst>
                  <a:ext uri="{FF2B5EF4-FFF2-40B4-BE49-F238E27FC236}">
                    <a16:creationId xmlns="" xmlns:a16="http://schemas.microsoft.com/office/drawing/2014/main" id="{D1AC3587-839F-46B2-96A7-D8AF3EF91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23098" y="5664964"/>
            <a:ext cx="24308752" cy="973928"/>
            <a:chOff x="23098" y="5664964"/>
            <a:chExt cx="24308752" cy="973928"/>
          </a:xfrm>
        </p:grpSpPr>
        <p:grpSp>
          <p:nvGrpSpPr>
            <p:cNvPr id="3" name="Group 2"/>
            <p:cNvGrpSpPr/>
            <p:nvPr/>
          </p:nvGrpSpPr>
          <p:grpSpPr>
            <a:xfrm>
              <a:off x="23098" y="5664964"/>
              <a:ext cx="21435721" cy="973928"/>
              <a:chOff x="23098" y="5664964"/>
              <a:chExt cx="21435721" cy="97392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3B2B20AB-935F-4182-8DEA-BEFB7AC2D653}"/>
                  </a:ext>
                </a:extLst>
              </p:cNvPr>
              <p:cNvGrpSpPr/>
              <p:nvPr/>
            </p:nvGrpSpPr>
            <p:grpSpPr>
              <a:xfrm>
                <a:off x="23098" y="5664964"/>
                <a:ext cx="21435721" cy="973928"/>
                <a:chOff x="186874" y="5687845"/>
                <a:chExt cx="21435721" cy="973928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="" xmlns:a16="http://schemas.microsoft.com/office/drawing/2014/main" id="{6E58A086-A9F5-4940-AD22-FE8E03A80052}"/>
                    </a:ext>
                  </a:extLst>
                </p:cNvPr>
                <p:cNvGrpSpPr/>
                <p:nvPr/>
              </p:nvGrpSpPr>
              <p:grpSpPr>
                <a:xfrm>
                  <a:off x="186874" y="5687845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26" name="Picture 125">
                    <a:extLst>
                      <a:ext uri="{FF2B5EF4-FFF2-40B4-BE49-F238E27FC236}">
                        <a16:creationId xmlns="" xmlns:a16="http://schemas.microsoft.com/office/drawing/2014/main" id="{6175FA8A-F9D2-4BC2-B050-5505FC0BE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="" xmlns:a16="http://schemas.microsoft.com/office/drawing/2014/main" id="{FDD9EA0A-040F-447E-A3CF-4F69B8A11F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="" xmlns:a16="http://schemas.microsoft.com/office/drawing/2014/main" id="{0B8E16D3-3CDC-400D-A6C9-4812EBA207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="" xmlns:a16="http://schemas.microsoft.com/office/drawing/2014/main" id="{E747FC4B-A30F-49DC-8DD6-95C5D0A725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="" xmlns:a16="http://schemas.microsoft.com/office/drawing/2014/main" id="{1322BFA2-837B-459F-875A-78F0325A3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="" xmlns:a16="http://schemas.microsoft.com/office/drawing/2014/main" id="{DD99A41F-C774-4A75-8CEE-C104CC65F2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="" xmlns:a16="http://schemas.microsoft.com/office/drawing/2014/main" id="{A0CA3293-59CA-492C-AC42-744309A143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>
                    <a:extLst>
                      <a:ext uri="{FF2B5EF4-FFF2-40B4-BE49-F238E27FC236}">
                        <a16:creationId xmlns="" xmlns:a16="http://schemas.microsoft.com/office/drawing/2014/main" id="{85E33E1C-B8E2-4F91-8A68-34D721DFD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="" xmlns:a16="http://schemas.microsoft.com/office/drawing/2014/main" id="{DD0E3ADC-BB3F-4F95-A91D-E8AE9077E5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up 113">
                  <a:extLst>
                    <a:ext uri="{FF2B5EF4-FFF2-40B4-BE49-F238E27FC236}">
                      <a16:creationId xmlns="" xmlns:a16="http://schemas.microsoft.com/office/drawing/2014/main" id="{2CC7FEDD-85D8-4024-8B81-7F81A296BDF5}"/>
                    </a:ext>
                  </a:extLst>
                </p:cNvPr>
                <p:cNvGrpSpPr/>
                <p:nvPr/>
              </p:nvGrpSpPr>
              <p:grpSpPr>
                <a:xfrm>
                  <a:off x="12391314" y="5729004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15" name="Picture 114">
                    <a:extLst>
                      <a:ext uri="{FF2B5EF4-FFF2-40B4-BE49-F238E27FC236}">
                        <a16:creationId xmlns="" xmlns:a16="http://schemas.microsoft.com/office/drawing/2014/main" id="{50BEC10A-2447-4A85-B082-630B0AFFEF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="" xmlns:a16="http://schemas.microsoft.com/office/drawing/2014/main" id="{BB972C68-5A08-4FF6-99DC-8BBC4E9AFA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="" xmlns:a16="http://schemas.microsoft.com/office/drawing/2014/main" id="{849FEAFD-1EBF-4D69-87A4-F917793C7C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="" xmlns:a16="http://schemas.microsoft.com/office/drawing/2014/main" id="{326A1EE0-91A1-438E-BB56-08C0D3F4B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="" xmlns:a16="http://schemas.microsoft.com/office/drawing/2014/main" id="{6CF29C23-521E-471C-BA9E-A0333C697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>
                    <a:extLst>
                      <a:ext uri="{FF2B5EF4-FFF2-40B4-BE49-F238E27FC236}">
                        <a16:creationId xmlns="" xmlns:a16="http://schemas.microsoft.com/office/drawing/2014/main" id="{97A86C72-C231-4B5F-8388-8EF032B471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>
                    <a:extLst>
                      <a:ext uri="{FF2B5EF4-FFF2-40B4-BE49-F238E27FC236}">
                        <a16:creationId xmlns="" xmlns:a16="http://schemas.microsoft.com/office/drawing/2014/main" id="{B49CB67A-403F-45FA-9194-241E1DF53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>
                    <a:extLst>
                      <a:ext uri="{FF2B5EF4-FFF2-40B4-BE49-F238E27FC236}">
                        <a16:creationId xmlns="" xmlns:a16="http://schemas.microsoft.com/office/drawing/2014/main" id="{7E6819DD-1EB4-4E13-88AC-BA32AB7121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="" xmlns:a16="http://schemas.microsoft.com/office/drawing/2014/main" id="{FA0FA637-4C48-465E-98D0-8F9B4C47C8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7" name="Picture 96">
                <a:extLst>
                  <a:ext uri="{FF2B5EF4-FFF2-40B4-BE49-F238E27FC236}">
                    <a16:creationId xmlns="" xmlns:a16="http://schemas.microsoft.com/office/drawing/2014/main" id="{0B3F73DD-6E5B-4B58-BEC3-5365465B2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33" b="99583" l="10000" r="90000">
                            <a14:foregroundMark x1="59444" y1="10139" x2="59861" y2="2778"/>
                            <a14:foregroundMark x1="59861" y1="2778" x2="53056" y2="0"/>
                            <a14:foregroundMark x1="53056" y1="0" x2="43889" y2="417"/>
                            <a14:foregroundMark x1="43889" y1="417" x2="41389" y2="7083"/>
                            <a14:foregroundMark x1="41389" y1="7083" x2="55417" y2="10556"/>
                            <a14:foregroundMark x1="55417" y1="10556" x2="59028" y2="9861"/>
                            <a14:foregroundMark x1="59444" y1="92361" x2="57778" y2="99306"/>
                            <a14:foregroundMark x1="57778" y1="99306" x2="42639" y2="99722"/>
                            <a14:foregroundMark x1="42639" y1="99722" x2="40139" y2="93194"/>
                            <a14:foregroundMark x1="40139" y1="93194" x2="40278" y2="92500"/>
                            <a14:foregroundMark x1="59028" y1="96111" x2="45833" y2="99861"/>
                            <a14:foregroundMark x1="45833" y1="99861" x2="41250" y2="95694"/>
                            <a14:foregroundMark x1="59028" y1="5972" x2="54861" y2="139"/>
                            <a14:foregroundMark x1="54861" y1="139" x2="44861" y2="139"/>
                            <a14:foregroundMark x1="44861" y1="139" x2="40417" y2="5833"/>
                            <a14:foregroundMark x1="40417" y1="5833" x2="55694" y2="7083"/>
                            <a14:foregroundMark x1="55694" y1="7083" x2="59167" y2="5556"/>
                            <a14:foregroundMark x1="59028" y1="3194" x2="52361" y2="833"/>
                            <a14:foregroundMark x1="52361" y1="833" x2="39028" y2="1667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96" r="38110"/>
              <a:stretch/>
            </p:blipFill>
            <p:spPr>
              <a:xfrm rot="16200000" flipH="1">
                <a:off x="10445347" y="4742935"/>
                <a:ext cx="534328" cy="2758688"/>
              </a:xfrm>
              <a:prstGeom prst="rect">
                <a:avLst/>
              </a:prstGeom>
            </p:spPr>
          </p:pic>
        </p:grpSp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B3F73DD-6E5B-4B58-BEC3-5365465B2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33" b="99583" l="10000" r="90000">
                          <a14:foregroundMark x1="59444" y1="10139" x2="59861" y2="2778"/>
                          <a14:foregroundMark x1="59861" y1="2778" x2="53056" y2="0"/>
                          <a14:foregroundMark x1="53056" y1="0" x2="43889" y2="417"/>
                          <a14:foregroundMark x1="43889" y1="417" x2="41389" y2="7083"/>
                          <a14:foregroundMark x1="41389" y1="7083" x2="55417" y2="10556"/>
                          <a14:foregroundMark x1="55417" y1="10556" x2="59028" y2="9861"/>
                          <a14:foregroundMark x1="59444" y1="92361" x2="57778" y2="99306"/>
                          <a14:foregroundMark x1="57778" y1="99306" x2="42639" y2="99722"/>
                          <a14:foregroundMark x1="42639" y1="99722" x2="40139" y2="93194"/>
                          <a14:foregroundMark x1="40139" y1="93194" x2="40278" y2="92500"/>
                          <a14:foregroundMark x1="59028" y1="96111" x2="45833" y2="99861"/>
                          <a14:foregroundMark x1="45833" y1="99861" x2="41250" y2="95694"/>
                          <a14:foregroundMark x1="59028" y1="5972" x2="54861" y2="139"/>
                          <a14:foregroundMark x1="54861" y1="139" x2="44861" y2="139"/>
                          <a14:foregroundMark x1="44861" y1="139" x2="40417" y2="5833"/>
                          <a14:foregroundMark x1="40417" y1="5833" x2="55694" y2="7083"/>
                          <a14:foregroundMark x1="55694" y1="7083" x2="59167" y2="5556"/>
                          <a14:foregroundMark x1="59028" y1="3194" x2="52361" y2="833"/>
                          <a14:foregroundMark x1="52361" y1="833" x2="39028" y2="166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6" r="38110"/>
            <a:stretch/>
          </p:blipFill>
          <p:spPr>
            <a:xfrm rot="16200000" flipH="1">
              <a:off x="22685342" y="4782704"/>
              <a:ext cx="534328" cy="275868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21031" y="2234356"/>
            <a:ext cx="12204440" cy="1201066"/>
            <a:chOff x="74645" y="3697789"/>
            <a:chExt cx="12192000" cy="1413708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21030" y="3435422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21029" y="3563283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7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904190" y="3501417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8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92280" y="3492043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7429" y="2225025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68240" y="1828433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45913" y="1812133"/>
            <a:ext cx="12193158" cy="440885"/>
            <a:chOff x="-13600" y="2227249"/>
            <a:chExt cx="12193158" cy="440885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4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03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408482" y="3003691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4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97106" y="2446405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2E5B48A-1015-4BD4-9C0A-F9DFFB085220}"/>
              </a:ext>
            </a:extLst>
          </p:cNvPr>
          <p:cNvSpPr/>
          <p:nvPr/>
        </p:nvSpPr>
        <p:spPr>
          <a:xfrm>
            <a:off x="21029" y="2860899"/>
            <a:ext cx="12192000" cy="56728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24CB713-820C-421B-81FC-8260120DF706}"/>
              </a:ext>
            </a:extLst>
          </p:cNvPr>
          <p:cNvSpPr txBox="1"/>
          <p:nvPr/>
        </p:nvSpPr>
        <p:spPr>
          <a:xfrm rot="16200000">
            <a:off x="1654997" y="2876471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</a:rPr>
              <a:t>BUS</a:t>
            </a:r>
          </a:p>
          <a:p>
            <a:pPr algn="ctr"/>
            <a:r>
              <a:rPr lang="en-NZ" sz="1400" b="1" dirty="0">
                <a:solidFill>
                  <a:schemeClr val="bg1"/>
                </a:solidFill>
              </a:rPr>
              <a:t>LANE</a:t>
            </a:r>
          </a:p>
        </p:txBody>
      </p:sp>
      <p:sp>
        <p:nvSpPr>
          <p:cNvPr id="111" name="Arrow: Right 167">
            <a:extLst>
              <a:ext uri="{FF2B5EF4-FFF2-40B4-BE49-F238E27FC236}">
                <a16:creationId xmlns="" xmlns:a16="http://schemas.microsoft.com/office/drawing/2014/main" id="{EE360BA1-57F3-4265-90BF-A498E3344B19}"/>
              </a:ext>
            </a:extLst>
          </p:cNvPr>
          <p:cNvSpPr/>
          <p:nvPr/>
        </p:nvSpPr>
        <p:spPr>
          <a:xfrm flipH="1">
            <a:off x="410754" y="2999139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0B3F73DD-6E5B-4B58-BEC3-5365465B22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3" b="99583" l="10000" r="90000">
                        <a14:foregroundMark x1="59444" y1="10139" x2="59861" y2="2778"/>
                        <a14:foregroundMark x1="59861" y1="2778" x2="53056" y2="0"/>
                        <a14:foregroundMark x1="53056" y1="0" x2="43889" y2="417"/>
                        <a14:foregroundMark x1="43889" y1="417" x2="41389" y2="7083"/>
                        <a14:foregroundMark x1="41389" y1="7083" x2="55417" y2="10556"/>
                        <a14:foregroundMark x1="55417" y1="10556" x2="59028" y2="9861"/>
                        <a14:foregroundMark x1="59444" y1="92361" x2="57778" y2="99306"/>
                        <a14:foregroundMark x1="57778" y1="99306" x2="42639" y2="99722"/>
                        <a14:foregroundMark x1="42639" y1="99722" x2="40139" y2="93194"/>
                        <a14:foregroundMark x1="40139" y1="93194" x2="40278" y2="92500"/>
                        <a14:foregroundMark x1="59028" y1="96111" x2="45833" y2="99861"/>
                        <a14:foregroundMark x1="45833" y1="99861" x2="41250" y2="95694"/>
                        <a14:foregroundMark x1="59028" y1="5972" x2="54861" y2="139"/>
                        <a14:foregroundMark x1="54861" y1="139" x2="44861" y2="139"/>
                        <a14:foregroundMark x1="44861" y1="139" x2="40417" y2="5833"/>
                        <a14:foregroundMark x1="40417" y1="5833" x2="55694" y2="7083"/>
                        <a14:foregroundMark x1="55694" y1="7083" x2="59167" y2="5556"/>
                        <a14:foregroundMark x1="59028" y1="3194" x2="52361" y2="833"/>
                        <a14:foregroundMark x1="52361" y1="833" x2="39028" y2="16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8110"/>
          <a:stretch/>
        </p:blipFill>
        <p:spPr>
          <a:xfrm rot="16200000" flipH="1">
            <a:off x="13643318" y="1780161"/>
            <a:ext cx="534328" cy="2758688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A39BBC2-394A-4DB7-88DD-C49A6F82DCB9}"/>
              </a:ext>
            </a:extLst>
          </p:cNvPr>
          <p:cNvGrpSpPr/>
          <p:nvPr/>
        </p:nvGrpSpPr>
        <p:grpSpPr>
          <a:xfrm>
            <a:off x="696082" y="2049842"/>
            <a:ext cx="23057809" cy="968973"/>
            <a:chOff x="662611" y="5031304"/>
            <a:chExt cx="23057809" cy="968973"/>
          </a:xfrm>
        </p:grpSpPr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2F046E4F-3DD4-4CD3-8A82-89C168F88FD8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="" xmlns:a16="http://schemas.microsoft.com/office/drawing/2014/main" id="{D0E4AAC6-5506-44C6-B575-45B773C8820B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4" name="Picture 173">
                  <a:extLst>
                    <a:ext uri="{FF2B5EF4-FFF2-40B4-BE49-F238E27FC236}">
                      <a16:creationId xmlns="" xmlns:a16="http://schemas.microsoft.com/office/drawing/2014/main" id="{065F789D-EAE4-4558-9E69-8B37CCEC6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="" xmlns:a16="http://schemas.microsoft.com/office/drawing/2014/main" id="{D9BF0999-FE76-42EC-8DC5-2BC69E887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="" xmlns:a16="http://schemas.microsoft.com/office/drawing/2014/main" id="{EFAB1A62-83A1-4C6B-A80F-F5235D54D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="" xmlns:a16="http://schemas.microsoft.com/office/drawing/2014/main" id="{0CB5DAB9-024A-4A39-9AFB-769EFF79B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91" name="Picture 190">
                  <a:extLst>
                    <a:ext uri="{FF2B5EF4-FFF2-40B4-BE49-F238E27FC236}">
                      <a16:creationId xmlns="" xmlns:a16="http://schemas.microsoft.com/office/drawing/2014/main" id="{5AD09617-86A3-490D-91E6-8366A8BD2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92" name="Picture 191">
                  <a:extLst>
                    <a:ext uri="{FF2B5EF4-FFF2-40B4-BE49-F238E27FC236}">
                      <a16:creationId xmlns="" xmlns:a16="http://schemas.microsoft.com/office/drawing/2014/main" id="{AABF2C6A-39DF-4AE6-93E5-474DB47C4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93" name="Picture 192">
                  <a:extLst>
                    <a:ext uri="{FF2B5EF4-FFF2-40B4-BE49-F238E27FC236}">
                      <a16:creationId xmlns="" xmlns:a16="http://schemas.microsoft.com/office/drawing/2014/main" id="{DCCD4BA3-0A4E-4F13-A2FB-13AB8F942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94" name="Picture 193">
                  <a:extLst>
                    <a:ext uri="{FF2B5EF4-FFF2-40B4-BE49-F238E27FC236}">
                      <a16:creationId xmlns="" xmlns:a16="http://schemas.microsoft.com/office/drawing/2014/main" id="{D63F3F42-9FA6-4260-8699-03855443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95" name="Picture 194">
                  <a:extLst>
                    <a:ext uri="{FF2B5EF4-FFF2-40B4-BE49-F238E27FC236}">
                      <a16:creationId xmlns="" xmlns:a16="http://schemas.microsoft.com/office/drawing/2014/main" id="{5A4E82BB-A07C-41CA-91EA-2118C4CE6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96" name="Picture 195">
                  <a:extLst>
                    <a:ext uri="{FF2B5EF4-FFF2-40B4-BE49-F238E27FC236}">
                      <a16:creationId xmlns="" xmlns:a16="http://schemas.microsoft.com/office/drawing/2014/main" id="{AFE1618D-FC11-4A6D-9BE7-45CDEA2AA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3" name="Picture 172">
                <a:extLst>
                  <a:ext uri="{FF2B5EF4-FFF2-40B4-BE49-F238E27FC236}">
                    <a16:creationId xmlns="" xmlns:a16="http://schemas.microsoft.com/office/drawing/2014/main" id="{26959DA4-DB8F-46F0-A159-DB96810A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0585B143-A6C6-45C0-9FF3-F8A853A4CC9E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="" xmlns:a16="http://schemas.microsoft.com/office/drawing/2014/main" id="{C391C36C-52ED-4D4B-AF63-B1AE9A61A94E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62" name="Picture 161">
                  <a:extLst>
                    <a:ext uri="{FF2B5EF4-FFF2-40B4-BE49-F238E27FC236}">
                      <a16:creationId xmlns="" xmlns:a16="http://schemas.microsoft.com/office/drawing/2014/main" id="{BBC39902-1DFA-4B49-B49F-8E8AF9183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="" xmlns:a16="http://schemas.microsoft.com/office/drawing/2014/main" id="{E7BBAFA8-B57C-4EBC-BD0C-6EA9D40C2A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64" name="Picture 163">
                  <a:extLst>
                    <a:ext uri="{FF2B5EF4-FFF2-40B4-BE49-F238E27FC236}">
                      <a16:creationId xmlns="" xmlns:a16="http://schemas.microsoft.com/office/drawing/2014/main" id="{FDAFA7D3-D677-422E-867E-C3A0E1D8F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65" name="Picture 164">
                  <a:extLst>
                    <a:ext uri="{FF2B5EF4-FFF2-40B4-BE49-F238E27FC236}">
                      <a16:creationId xmlns="" xmlns:a16="http://schemas.microsoft.com/office/drawing/2014/main" id="{5F599D31-83F4-4F97-91D8-13D5C88E4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="" xmlns:a16="http://schemas.microsoft.com/office/drawing/2014/main" id="{E84BBC85-45C0-4566-963E-C9CC73742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67" name="Picture 166">
                  <a:extLst>
                    <a:ext uri="{FF2B5EF4-FFF2-40B4-BE49-F238E27FC236}">
                      <a16:creationId xmlns="" xmlns:a16="http://schemas.microsoft.com/office/drawing/2014/main" id="{5E2489FF-0FC1-4171-930C-C9F2CAB69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68" name="Picture 167">
                  <a:extLst>
                    <a:ext uri="{FF2B5EF4-FFF2-40B4-BE49-F238E27FC236}">
                      <a16:creationId xmlns="" xmlns:a16="http://schemas.microsoft.com/office/drawing/2014/main" id="{1F10F519-62C4-4A5E-B030-753CD63C4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="" xmlns:a16="http://schemas.microsoft.com/office/drawing/2014/main" id="{55858F95-370B-4684-852A-1C7E4780A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="" xmlns:a16="http://schemas.microsoft.com/office/drawing/2014/main" id="{BA184EA5-A1EF-4515-AAA2-6344CFE0C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71" name="Picture 170">
                  <a:extLst>
                    <a:ext uri="{FF2B5EF4-FFF2-40B4-BE49-F238E27FC236}">
                      <a16:creationId xmlns="" xmlns:a16="http://schemas.microsoft.com/office/drawing/2014/main" id="{08942BEB-0FD3-445A-BFB2-F73ED361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7" name="Picture 156">
                <a:extLst>
                  <a:ext uri="{FF2B5EF4-FFF2-40B4-BE49-F238E27FC236}">
                    <a16:creationId xmlns="" xmlns:a16="http://schemas.microsoft.com/office/drawing/2014/main" id="{DB4943BD-7743-4836-BDE7-82D2BC6FC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0E6D451B-A9F0-4689-8EA5-F4E736D77720}"/>
              </a:ext>
            </a:extLst>
          </p:cNvPr>
          <p:cNvSpPr txBox="1"/>
          <p:nvPr/>
        </p:nvSpPr>
        <p:spPr>
          <a:xfrm>
            <a:off x="6196795" y="250782"/>
            <a:ext cx="9047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BDA77111-8C40-4C6A-948B-F1983611E502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Value Proposition </a:t>
            </a:r>
          </a:p>
        </p:txBody>
      </p:sp>
    </p:spTree>
    <p:extLst>
      <p:ext uri="{BB962C8B-B14F-4D97-AF65-F5344CB8AC3E}">
        <p14:creationId xmlns:p14="http://schemas.microsoft.com/office/powerpoint/2010/main" val="34133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6" dur="5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1.00274 0.00139 " pathEditMode="relative" rAng="0" ptsTypes="AA">
                                      <p:cBhvr>
                                        <p:cTn id="8" dur="58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43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1.40339 -0.0055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94674 0.00417 " pathEditMode="relative" rAng="0" ptsTypes="AA">
                                      <p:cBhvr>
                                        <p:cTn id="12" dur="58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27050" y="285750"/>
            <a:ext cx="1128395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NZ" altLang="en-US" sz="4000" b="1" dirty="0">
                <a:latin typeface="+mn-lt"/>
              </a:rPr>
              <a:t>Traditional Bus Service </a:t>
            </a:r>
          </a:p>
        </p:txBody>
      </p:sp>
      <p:grpSp>
        <p:nvGrpSpPr>
          <p:cNvPr id="55299" name="Group 35"/>
          <p:cNvGrpSpPr>
            <a:grpSpLocks/>
          </p:cNvGrpSpPr>
          <p:nvPr/>
        </p:nvGrpSpPr>
        <p:grpSpPr bwMode="auto">
          <a:xfrm>
            <a:off x="544513" y="2565400"/>
            <a:ext cx="11093450" cy="1655763"/>
            <a:chOff x="527050" y="2394811"/>
            <a:chExt cx="11092916" cy="1656184"/>
          </a:xfrm>
        </p:grpSpPr>
        <p:cxnSp>
          <p:nvCxnSpPr>
            <p:cNvPr id="55306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2567608" y="2852936"/>
              <a:ext cx="6768752" cy="53647"/>
            </a:xfrm>
            <a:prstGeom prst="straightConnector1">
              <a:avLst/>
            </a:prstGeom>
            <a:noFill/>
            <a:ln w="85725" algn="ctr">
              <a:solidFill>
                <a:srgbClr val="00C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5307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3140968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1127096" y="2996627"/>
              <a:ext cx="1296925" cy="72090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bg2">
                  <a:lumMod val="25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pic>
          <p:nvPicPr>
            <p:cNvPr id="55309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7454" y="3356676"/>
              <a:ext cx="1322512" cy="69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 bwMode="auto">
            <a:xfrm>
              <a:off x="9480119" y="2925171"/>
              <a:ext cx="1296925" cy="71932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bg2">
                  <a:lumMod val="25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5311" name="TextBox 30"/>
            <p:cNvSpPr txBox="1">
              <a:spLocks noChangeArrowheads="1"/>
            </p:cNvSpPr>
            <p:nvPr/>
          </p:nvSpPr>
          <p:spPr bwMode="auto">
            <a:xfrm>
              <a:off x="1257757" y="3548852"/>
              <a:ext cx="11764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Origin</a:t>
              </a:r>
              <a:r>
                <a:rPr lang="en-NZ" altLang="en-US">
                  <a:solidFill>
                    <a:srgbClr val="006666"/>
                  </a:solidFill>
                </a:rPr>
                <a:t> </a:t>
              </a:r>
            </a:p>
          </p:txBody>
        </p:sp>
        <p:sp>
          <p:nvSpPr>
            <p:cNvPr id="55312" name="TextBox 34"/>
            <p:cNvSpPr txBox="1">
              <a:spLocks noChangeArrowheads="1"/>
            </p:cNvSpPr>
            <p:nvPr/>
          </p:nvSpPr>
          <p:spPr bwMode="auto">
            <a:xfrm>
              <a:off x="9239656" y="3583265"/>
              <a:ext cx="15365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Destination </a:t>
              </a:r>
              <a:r>
                <a:rPr lang="en-NZ" altLang="en-US">
                  <a:solidFill>
                    <a:srgbClr val="006666"/>
                  </a:solidFill>
                </a:rPr>
                <a:t> </a:t>
              </a:r>
            </a:p>
          </p:txBody>
        </p:sp>
        <p:pic>
          <p:nvPicPr>
            <p:cNvPr id="5531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11084" y="2394811"/>
              <a:ext cx="1315882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Box 36"/>
            <p:cNvSpPr txBox="1">
              <a:spLocks noChangeArrowheads="1"/>
            </p:cNvSpPr>
            <p:nvPr/>
          </p:nvSpPr>
          <p:spPr bwMode="auto">
            <a:xfrm>
              <a:off x="6826966" y="2432972"/>
              <a:ext cx="15365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Fixed Route  </a:t>
              </a:r>
              <a:r>
                <a:rPr lang="en-NZ" altLang="en-US">
                  <a:solidFill>
                    <a:srgbClr val="006666"/>
                  </a:solidFill>
                </a:rPr>
                <a:t> </a:t>
              </a:r>
            </a:p>
          </p:txBody>
        </p:sp>
      </p:grpSp>
      <p:pic>
        <p:nvPicPr>
          <p:cNvPr id="55300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49413"/>
            <a:ext cx="793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>
            <a:off x="1539875" y="2432050"/>
            <a:ext cx="901700" cy="50641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2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5302" name="TextBox 55"/>
          <p:cNvSpPr txBox="1">
            <a:spLocks noChangeArrowheads="1"/>
          </p:cNvSpPr>
          <p:nvPr/>
        </p:nvSpPr>
        <p:spPr bwMode="auto">
          <a:xfrm>
            <a:off x="555625" y="243046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NZ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Other Passenger </a:t>
            </a:r>
            <a:endParaRPr lang="en-NZ" altLang="en-US" sz="1400">
              <a:solidFill>
                <a:srgbClr val="006666"/>
              </a:solidFill>
            </a:endParaRPr>
          </a:p>
        </p:txBody>
      </p:sp>
      <p:pic>
        <p:nvPicPr>
          <p:cNvPr id="5530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454150"/>
            <a:ext cx="793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4513263" y="2311400"/>
            <a:ext cx="422275" cy="56991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2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5305" name="TextBox 67"/>
          <p:cNvSpPr txBox="1">
            <a:spLocks noChangeArrowheads="1"/>
          </p:cNvSpPr>
          <p:nvPr/>
        </p:nvSpPr>
        <p:spPr bwMode="auto">
          <a:xfrm>
            <a:off x="3757613" y="1893888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NZ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Other Passenger </a:t>
            </a:r>
            <a:endParaRPr lang="en-NZ" altLang="en-US" sz="140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27050" y="285750"/>
            <a:ext cx="1128395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NZ" altLang="en-US" sz="4000" b="1" dirty="0">
                <a:latin typeface="+mn-lt"/>
              </a:rPr>
              <a:t>Ridesharing </a:t>
            </a:r>
          </a:p>
        </p:txBody>
      </p:sp>
      <p:grpSp>
        <p:nvGrpSpPr>
          <p:cNvPr id="57347" name="Group 44"/>
          <p:cNvGrpSpPr>
            <a:grpSpLocks/>
          </p:cNvGrpSpPr>
          <p:nvPr/>
        </p:nvGrpSpPr>
        <p:grpSpPr bwMode="auto">
          <a:xfrm>
            <a:off x="544513" y="2565400"/>
            <a:ext cx="11093450" cy="3641725"/>
            <a:chOff x="493514" y="1772816"/>
            <a:chExt cx="11092916" cy="3641893"/>
          </a:xfrm>
        </p:grpSpPr>
        <p:pic>
          <p:nvPicPr>
            <p:cNvPr id="57354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312" y="4057874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5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00" y="2996952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6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600" y="3284984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57" name="Group 35"/>
            <p:cNvGrpSpPr>
              <a:grpSpLocks/>
            </p:cNvGrpSpPr>
            <p:nvPr/>
          </p:nvGrpSpPr>
          <p:grpSpPr bwMode="auto">
            <a:xfrm>
              <a:off x="493514" y="1772816"/>
              <a:ext cx="11092916" cy="1656184"/>
              <a:chOff x="527050" y="2394811"/>
              <a:chExt cx="11092916" cy="1656184"/>
            </a:xfrm>
          </p:grpSpPr>
          <p:cxnSp>
            <p:nvCxnSpPr>
              <p:cNvPr id="57364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2567608" y="2852936"/>
                <a:ext cx="6768752" cy="53647"/>
              </a:xfrm>
              <a:prstGeom prst="straightConnector1">
                <a:avLst/>
              </a:prstGeom>
              <a:noFill/>
              <a:ln w="85725" algn="ctr">
                <a:solidFill>
                  <a:srgbClr val="00C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7365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50" y="3140968"/>
                <a:ext cx="793944" cy="88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27096" y="2996502"/>
                <a:ext cx="1296925" cy="72075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2">
                    <a:lumMod val="25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5736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7454" y="3356676"/>
                <a:ext cx="1322512" cy="69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9480119" y="2925060"/>
                <a:ext cx="1296925" cy="719171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2">
                    <a:lumMod val="25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7369" name="TextBox 30"/>
              <p:cNvSpPr txBox="1">
                <a:spLocks noChangeArrowheads="1"/>
              </p:cNvSpPr>
              <p:nvPr/>
            </p:nvSpPr>
            <p:spPr bwMode="auto">
              <a:xfrm>
                <a:off x="1257757" y="3548852"/>
                <a:ext cx="11764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Origin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  <p:sp>
            <p:nvSpPr>
              <p:cNvPr id="57370" name="TextBox 34"/>
              <p:cNvSpPr txBox="1">
                <a:spLocks noChangeArrowheads="1"/>
              </p:cNvSpPr>
              <p:nvPr/>
            </p:nvSpPr>
            <p:spPr bwMode="auto">
              <a:xfrm>
                <a:off x="9239656" y="3583265"/>
                <a:ext cx="15365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Destination 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  <p:pic>
            <p:nvPicPr>
              <p:cNvPr id="57371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511084" y="2394811"/>
                <a:ext cx="1315882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72" name="TextBox 36"/>
              <p:cNvSpPr txBox="1">
                <a:spLocks noChangeArrowheads="1"/>
              </p:cNvSpPr>
              <p:nvPr/>
            </p:nvSpPr>
            <p:spPr bwMode="auto">
              <a:xfrm>
                <a:off x="6826966" y="2432972"/>
                <a:ext cx="15365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Route  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106260" y="3288949"/>
              <a:ext cx="9642011" cy="1571698"/>
            </a:xfrm>
            <a:custGeom>
              <a:avLst/>
              <a:gdLst>
                <a:gd name="connsiteX0" fmla="*/ 0 w 9641306"/>
                <a:gd name="connsiteY0" fmla="*/ 0 h 1572126"/>
                <a:gd name="connsiteX1" fmla="*/ 1700463 w 9641306"/>
                <a:gd name="connsiteY1" fmla="*/ 802105 h 1572126"/>
                <a:gd name="connsiteX2" fmla="*/ 3593432 w 9641306"/>
                <a:gd name="connsiteY2" fmla="*/ 465221 h 1572126"/>
                <a:gd name="connsiteX3" fmla="*/ 8373979 w 9641306"/>
                <a:gd name="connsiteY3" fmla="*/ 1572126 h 1572126"/>
                <a:gd name="connsiteX4" fmla="*/ 9641306 w 9641306"/>
                <a:gd name="connsiteY4" fmla="*/ 96252 h 1572126"/>
                <a:gd name="connsiteX5" fmla="*/ 9625263 w 9641306"/>
                <a:gd name="connsiteY5" fmla="*/ 80210 h 15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1306" h="1572126">
                  <a:moveTo>
                    <a:pt x="0" y="0"/>
                  </a:moveTo>
                  <a:lnTo>
                    <a:pt x="1700463" y="802105"/>
                  </a:lnTo>
                  <a:lnTo>
                    <a:pt x="3593432" y="465221"/>
                  </a:lnTo>
                  <a:lnTo>
                    <a:pt x="8373979" y="1572126"/>
                  </a:lnTo>
                  <a:lnTo>
                    <a:pt x="9641306" y="96252"/>
                  </a:lnTo>
                  <a:lnTo>
                    <a:pt x="9625263" y="80210"/>
                  </a:lnTo>
                </a:path>
              </a:pathLst>
            </a:custGeom>
            <a:noFill/>
            <a:ln w="857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NZ">
                <a:solidFill>
                  <a:srgbClr val="006666"/>
                </a:solidFill>
              </a:endParaRPr>
            </a:p>
          </p:txBody>
        </p:sp>
        <p:pic>
          <p:nvPicPr>
            <p:cNvPr id="57359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285">
              <a:off x="5842966" y="3630952"/>
              <a:ext cx="927175" cy="42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0" name="TextBox 46"/>
            <p:cNvSpPr txBox="1">
              <a:spLocks noChangeArrowheads="1"/>
            </p:cNvSpPr>
            <p:nvPr/>
          </p:nvSpPr>
          <p:spPr bwMode="auto">
            <a:xfrm rot="767070">
              <a:off x="6768206" y="3983212"/>
              <a:ext cx="1536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Ride Share </a:t>
              </a:r>
              <a:endParaRPr lang="en-NZ" altLang="en-US">
                <a:solidFill>
                  <a:srgbClr val="006666"/>
                </a:solidFill>
              </a:endParaRPr>
            </a:p>
          </p:txBody>
        </p:sp>
        <p:sp>
          <p:nvSpPr>
            <p:cNvPr id="57361" name="TextBox 47"/>
            <p:cNvSpPr txBox="1">
              <a:spLocks noChangeArrowheads="1"/>
            </p:cNvSpPr>
            <p:nvPr/>
          </p:nvSpPr>
          <p:spPr bwMode="auto">
            <a:xfrm>
              <a:off x="2253810" y="4129916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  <p:sp>
          <p:nvSpPr>
            <p:cNvPr id="57362" name="TextBox 48"/>
            <p:cNvSpPr txBox="1">
              <a:spLocks noChangeArrowheads="1"/>
            </p:cNvSpPr>
            <p:nvPr/>
          </p:nvSpPr>
          <p:spPr bwMode="auto">
            <a:xfrm>
              <a:off x="4128144" y="3848188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  <p:sp>
          <p:nvSpPr>
            <p:cNvPr id="57363" name="TextBox 49"/>
            <p:cNvSpPr txBox="1">
              <a:spLocks noChangeArrowheads="1"/>
            </p:cNvSpPr>
            <p:nvPr/>
          </p:nvSpPr>
          <p:spPr bwMode="auto">
            <a:xfrm>
              <a:off x="8712337" y="4891489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</p:grpSp>
      <p:pic>
        <p:nvPicPr>
          <p:cNvPr id="57348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49413"/>
            <a:ext cx="793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>
            <a:off x="1539875" y="2432050"/>
            <a:ext cx="901700" cy="50641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2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7350" name="TextBox 55"/>
          <p:cNvSpPr txBox="1">
            <a:spLocks noChangeArrowheads="1"/>
          </p:cNvSpPr>
          <p:nvPr/>
        </p:nvSpPr>
        <p:spPr bwMode="auto">
          <a:xfrm>
            <a:off x="555625" y="243046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NZ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Other Passenger </a:t>
            </a:r>
            <a:endParaRPr lang="en-NZ" altLang="en-US" sz="1400">
              <a:solidFill>
                <a:srgbClr val="006666"/>
              </a:solidFill>
            </a:endParaRPr>
          </a:p>
        </p:txBody>
      </p:sp>
      <p:pic>
        <p:nvPicPr>
          <p:cNvPr id="57351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454150"/>
            <a:ext cx="7937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4513263" y="2311400"/>
            <a:ext cx="422275" cy="56991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2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7353" name="TextBox 67"/>
          <p:cNvSpPr txBox="1">
            <a:spLocks noChangeArrowheads="1"/>
          </p:cNvSpPr>
          <p:nvPr/>
        </p:nvSpPr>
        <p:spPr bwMode="auto">
          <a:xfrm>
            <a:off x="3757613" y="1893888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NZ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Other Passenger </a:t>
            </a:r>
            <a:endParaRPr lang="en-NZ" altLang="en-US" sz="140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27050" y="285750"/>
            <a:ext cx="11283950" cy="1143000"/>
          </a:xfrm>
        </p:spPr>
        <p:txBody>
          <a:bodyPr>
            <a:normAutofit/>
          </a:bodyPr>
          <a:lstStyle/>
          <a:p>
            <a:r>
              <a:rPr lang="en-NZ" altLang="en-US" sz="4000" b="1" dirty="0">
                <a:latin typeface="+mn-lt"/>
              </a:rPr>
              <a:t>Ridesharing</a:t>
            </a:r>
          </a:p>
        </p:txBody>
      </p:sp>
      <p:grpSp>
        <p:nvGrpSpPr>
          <p:cNvPr id="59395" name="Group 44"/>
          <p:cNvGrpSpPr>
            <a:grpSpLocks/>
          </p:cNvGrpSpPr>
          <p:nvPr/>
        </p:nvGrpSpPr>
        <p:grpSpPr bwMode="auto">
          <a:xfrm>
            <a:off x="544513" y="3311525"/>
            <a:ext cx="11093450" cy="2341563"/>
            <a:chOff x="493514" y="2518973"/>
            <a:chExt cx="11092916" cy="2341785"/>
          </a:xfrm>
        </p:grpSpPr>
        <p:pic>
          <p:nvPicPr>
            <p:cNvPr id="59401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00" y="2996952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600" y="3284984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03" name="Group 35"/>
            <p:cNvGrpSpPr>
              <a:grpSpLocks/>
            </p:cNvGrpSpPr>
            <p:nvPr/>
          </p:nvGrpSpPr>
          <p:grpSpPr bwMode="auto">
            <a:xfrm>
              <a:off x="493514" y="2518973"/>
              <a:ext cx="11092916" cy="910027"/>
              <a:chOff x="527050" y="3140968"/>
              <a:chExt cx="11092916" cy="910027"/>
            </a:xfrm>
          </p:grpSpPr>
          <p:pic>
            <p:nvPicPr>
              <p:cNvPr id="5940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50" y="3140968"/>
                <a:ext cx="793944" cy="88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10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7454" y="3356676"/>
                <a:ext cx="1322512" cy="69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11" name="TextBox 30"/>
              <p:cNvSpPr txBox="1">
                <a:spLocks noChangeArrowheads="1"/>
              </p:cNvSpPr>
              <p:nvPr/>
            </p:nvSpPr>
            <p:spPr bwMode="auto">
              <a:xfrm>
                <a:off x="1257757" y="3548852"/>
                <a:ext cx="11764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Origin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  <p:sp>
            <p:nvSpPr>
              <p:cNvPr id="59412" name="TextBox 34"/>
              <p:cNvSpPr txBox="1">
                <a:spLocks noChangeArrowheads="1"/>
              </p:cNvSpPr>
              <p:nvPr/>
            </p:nvSpPr>
            <p:spPr bwMode="auto">
              <a:xfrm>
                <a:off x="9239656" y="3583265"/>
                <a:ext cx="15365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Destination 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106260" y="3288984"/>
              <a:ext cx="9642011" cy="1571774"/>
            </a:xfrm>
            <a:custGeom>
              <a:avLst/>
              <a:gdLst>
                <a:gd name="connsiteX0" fmla="*/ 0 w 9641306"/>
                <a:gd name="connsiteY0" fmla="*/ 0 h 1572126"/>
                <a:gd name="connsiteX1" fmla="*/ 1700463 w 9641306"/>
                <a:gd name="connsiteY1" fmla="*/ 802105 h 1572126"/>
                <a:gd name="connsiteX2" fmla="*/ 3593432 w 9641306"/>
                <a:gd name="connsiteY2" fmla="*/ 465221 h 1572126"/>
                <a:gd name="connsiteX3" fmla="*/ 8373979 w 9641306"/>
                <a:gd name="connsiteY3" fmla="*/ 1572126 h 1572126"/>
                <a:gd name="connsiteX4" fmla="*/ 9641306 w 9641306"/>
                <a:gd name="connsiteY4" fmla="*/ 96252 h 1572126"/>
                <a:gd name="connsiteX5" fmla="*/ 9625263 w 9641306"/>
                <a:gd name="connsiteY5" fmla="*/ 80210 h 15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1306" h="1572126">
                  <a:moveTo>
                    <a:pt x="0" y="0"/>
                  </a:moveTo>
                  <a:lnTo>
                    <a:pt x="1700463" y="802105"/>
                  </a:lnTo>
                  <a:lnTo>
                    <a:pt x="3593432" y="465221"/>
                  </a:lnTo>
                  <a:lnTo>
                    <a:pt x="8373979" y="1572126"/>
                  </a:lnTo>
                  <a:lnTo>
                    <a:pt x="9641306" y="96252"/>
                  </a:lnTo>
                  <a:lnTo>
                    <a:pt x="9625263" y="80210"/>
                  </a:lnTo>
                </a:path>
              </a:pathLst>
            </a:custGeom>
            <a:noFill/>
            <a:ln w="857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NZ">
                <a:solidFill>
                  <a:srgbClr val="006666"/>
                </a:solidFill>
              </a:endParaRPr>
            </a:p>
          </p:txBody>
        </p:sp>
        <p:pic>
          <p:nvPicPr>
            <p:cNvPr id="59405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285">
              <a:off x="5842966" y="3630952"/>
              <a:ext cx="927175" cy="42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6" name="TextBox 46"/>
            <p:cNvSpPr txBox="1">
              <a:spLocks noChangeArrowheads="1"/>
            </p:cNvSpPr>
            <p:nvPr/>
          </p:nvSpPr>
          <p:spPr bwMode="auto">
            <a:xfrm rot="767070">
              <a:off x="6768206" y="3983212"/>
              <a:ext cx="1536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Ride Share </a:t>
              </a:r>
              <a:endParaRPr lang="en-NZ" altLang="en-US">
                <a:solidFill>
                  <a:srgbClr val="006666"/>
                </a:solidFill>
              </a:endParaRPr>
            </a:p>
          </p:txBody>
        </p:sp>
        <p:sp>
          <p:nvSpPr>
            <p:cNvPr id="59407" name="TextBox 47"/>
            <p:cNvSpPr txBox="1">
              <a:spLocks noChangeArrowheads="1"/>
            </p:cNvSpPr>
            <p:nvPr/>
          </p:nvSpPr>
          <p:spPr bwMode="auto">
            <a:xfrm>
              <a:off x="2253810" y="4129916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  <p:sp>
          <p:nvSpPr>
            <p:cNvPr id="59408" name="TextBox 48"/>
            <p:cNvSpPr txBox="1">
              <a:spLocks noChangeArrowheads="1"/>
            </p:cNvSpPr>
            <p:nvPr/>
          </p:nvSpPr>
          <p:spPr bwMode="auto">
            <a:xfrm>
              <a:off x="4128144" y="3848188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V="1">
            <a:off x="1274763" y="2751138"/>
            <a:ext cx="2600325" cy="6778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59397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2405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414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 flipH="1">
            <a:off x="3151188" y="2771775"/>
            <a:ext cx="661987" cy="119221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813175" y="2771775"/>
            <a:ext cx="793750" cy="882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57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527050" y="285750"/>
            <a:ext cx="11283950" cy="1143000"/>
          </a:xfrm>
        </p:spPr>
        <p:txBody>
          <a:bodyPr>
            <a:normAutofit/>
          </a:bodyPr>
          <a:lstStyle/>
          <a:p>
            <a:r>
              <a:rPr lang="en-NZ" altLang="en-US" sz="4000" b="1" dirty="0">
                <a:latin typeface="+mn-lt"/>
              </a:rPr>
              <a:t>Ridesharing</a:t>
            </a:r>
          </a:p>
        </p:txBody>
      </p:sp>
      <p:grpSp>
        <p:nvGrpSpPr>
          <p:cNvPr id="61443" name="Group 44"/>
          <p:cNvGrpSpPr>
            <a:grpSpLocks/>
          </p:cNvGrpSpPr>
          <p:nvPr/>
        </p:nvGrpSpPr>
        <p:grpSpPr bwMode="auto">
          <a:xfrm>
            <a:off x="544513" y="3311525"/>
            <a:ext cx="11093450" cy="2341563"/>
            <a:chOff x="493514" y="2518973"/>
            <a:chExt cx="11092916" cy="2341785"/>
          </a:xfrm>
        </p:grpSpPr>
        <p:pic>
          <p:nvPicPr>
            <p:cNvPr id="6145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00" y="2996952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3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600" y="3284984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54" name="Group 35"/>
            <p:cNvGrpSpPr>
              <a:grpSpLocks/>
            </p:cNvGrpSpPr>
            <p:nvPr/>
          </p:nvGrpSpPr>
          <p:grpSpPr bwMode="auto">
            <a:xfrm>
              <a:off x="493514" y="2518973"/>
              <a:ext cx="11092916" cy="910027"/>
              <a:chOff x="527050" y="3140968"/>
              <a:chExt cx="11092916" cy="910027"/>
            </a:xfrm>
          </p:grpSpPr>
          <p:pic>
            <p:nvPicPr>
              <p:cNvPr id="61460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50" y="3140968"/>
                <a:ext cx="793944" cy="88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1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7454" y="3356676"/>
                <a:ext cx="1322512" cy="69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62" name="TextBox 30"/>
              <p:cNvSpPr txBox="1">
                <a:spLocks noChangeArrowheads="1"/>
              </p:cNvSpPr>
              <p:nvPr/>
            </p:nvSpPr>
            <p:spPr bwMode="auto">
              <a:xfrm>
                <a:off x="1257757" y="3548852"/>
                <a:ext cx="11764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Origin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  <p:sp>
            <p:nvSpPr>
              <p:cNvPr id="61463" name="TextBox 34"/>
              <p:cNvSpPr txBox="1">
                <a:spLocks noChangeArrowheads="1"/>
              </p:cNvSpPr>
              <p:nvPr/>
            </p:nvSpPr>
            <p:spPr bwMode="auto">
              <a:xfrm>
                <a:off x="9239656" y="3583265"/>
                <a:ext cx="15365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Destination 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106260" y="3288984"/>
              <a:ext cx="9642011" cy="1571774"/>
            </a:xfrm>
            <a:custGeom>
              <a:avLst/>
              <a:gdLst>
                <a:gd name="connsiteX0" fmla="*/ 0 w 9641306"/>
                <a:gd name="connsiteY0" fmla="*/ 0 h 1572126"/>
                <a:gd name="connsiteX1" fmla="*/ 1700463 w 9641306"/>
                <a:gd name="connsiteY1" fmla="*/ 802105 h 1572126"/>
                <a:gd name="connsiteX2" fmla="*/ 3593432 w 9641306"/>
                <a:gd name="connsiteY2" fmla="*/ 465221 h 1572126"/>
                <a:gd name="connsiteX3" fmla="*/ 8373979 w 9641306"/>
                <a:gd name="connsiteY3" fmla="*/ 1572126 h 1572126"/>
                <a:gd name="connsiteX4" fmla="*/ 9641306 w 9641306"/>
                <a:gd name="connsiteY4" fmla="*/ 96252 h 1572126"/>
                <a:gd name="connsiteX5" fmla="*/ 9625263 w 9641306"/>
                <a:gd name="connsiteY5" fmla="*/ 80210 h 15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1306" h="1572126">
                  <a:moveTo>
                    <a:pt x="0" y="0"/>
                  </a:moveTo>
                  <a:lnTo>
                    <a:pt x="1700463" y="802105"/>
                  </a:lnTo>
                  <a:lnTo>
                    <a:pt x="3593432" y="465221"/>
                  </a:lnTo>
                  <a:lnTo>
                    <a:pt x="8373979" y="1572126"/>
                  </a:lnTo>
                  <a:lnTo>
                    <a:pt x="9641306" y="96252"/>
                  </a:lnTo>
                  <a:lnTo>
                    <a:pt x="9625263" y="80210"/>
                  </a:lnTo>
                </a:path>
              </a:pathLst>
            </a:custGeom>
            <a:noFill/>
            <a:ln w="857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NZ">
                <a:solidFill>
                  <a:srgbClr val="006666"/>
                </a:solidFill>
              </a:endParaRPr>
            </a:p>
          </p:txBody>
        </p:sp>
        <p:pic>
          <p:nvPicPr>
            <p:cNvPr id="61456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285">
              <a:off x="5842966" y="3630952"/>
              <a:ext cx="927175" cy="42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TextBox 46"/>
            <p:cNvSpPr txBox="1">
              <a:spLocks noChangeArrowheads="1"/>
            </p:cNvSpPr>
            <p:nvPr/>
          </p:nvSpPr>
          <p:spPr bwMode="auto">
            <a:xfrm rot="767070">
              <a:off x="6768206" y="3983212"/>
              <a:ext cx="1536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Ride Share </a:t>
              </a:r>
              <a:endParaRPr lang="en-NZ" altLang="en-US">
                <a:solidFill>
                  <a:srgbClr val="006666"/>
                </a:solidFill>
              </a:endParaRPr>
            </a:p>
          </p:txBody>
        </p:sp>
        <p:sp>
          <p:nvSpPr>
            <p:cNvPr id="61458" name="TextBox 47"/>
            <p:cNvSpPr txBox="1">
              <a:spLocks noChangeArrowheads="1"/>
            </p:cNvSpPr>
            <p:nvPr/>
          </p:nvSpPr>
          <p:spPr bwMode="auto">
            <a:xfrm>
              <a:off x="2253810" y="4129916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  <p:sp>
          <p:nvSpPr>
            <p:cNvPr id="61459" name="TextBox 48"/>
            <p:cNvSpPr txBox="1">
              <a:spLocks noChangeArrowheads="1"/>
            </p:cNvSpPr>
            <p:nvPr/>
          </p:nvSpPr>
          <p:spPr bwMode="auto">
            <a:xfrm>
              <a:off x="4128144" y="3848188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V="1">
            <a:off x="1274763" y="2751138"/>
            <a:ext cx="2600325" cy="6778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1445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2405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414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 flipH="1">
            <a:off x="3151188" y="2771775"/>
            <a:ext cx="661987" cy="119221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813175" y="2771775"/>
            <a:ext cx="793750" cy="882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oval" w="med" len="med"/>
            <a:tailEnd type="none" w="med" len="med"/>
          </a:ln>
          <a:effectLst/>
        </p:spPr>
      </p:cxnSp>
      <p:cxnSp>
        <p:nvCxnSpPr>
          <p:cNvPr id="61449" name="Straight Arrow Connector 21"/>
          <p:cNvCxnSpPr>
            <a:cxnSpLocks noChangeShapeType="1"/>
            <a:stCxn id="61446" idx="3"/>
          </p:cNvCxnSpPr>
          <p:nvPr/>
        </p:nvCxnSpPr>
        <p:spPr bwMode="auto">
          <a:xfrm flipV="1">
            <a:off x="4800600" y="2212975"/>
            <a:ext cx="844550" cy="0"/>
          </a:xfrm>
          <a:prstGeom prst="straightConnector1">
            <a:avLst/>
          </a:prstGeom>
          <a:noFill/>
          <a:ln w="47625" algn="ctr">
            <a:solidFill>
              <a:srgbClr val="7030A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50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46275"/>
            <a:ext cx="1231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51" name="Straight Arrow Connector 50"/>
          <p:cNvCxnSpPr>
            <a:cxnSpLocks noChangeShapeType="1"/>
          </p:cNvCxnSpPr>
          <p:nvPr/>
        </p:nvCxnSpPr>
        <p:spPr bwMode="auto">
          <a:xfrm flipH="1">
            <a:off x="6442075" y="2800350"/>
            <a:ext cx="41275" cy="1522413"/>
          </a:xfrm>
          <a:prstGeom prst="straightConnector1">
            <a:avLst/>
          </a:prstGeom>
          <a:noFill/>
          <a:ln w="47625" algn="ctr">
            <a:solidFill>
              <a:srgbClr val="7030A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3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64687"/>
            <a:ext cx="12192000" cy="6432530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NZ" sz="3200" b="1" dirty="0">
                <a:solidFill>
                  <a:srgbClr val="000000"/>
                </a:solidFill>
              </a:rPr>
              <a:t>Population Growth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it take for a population to double in size?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“Doubling Period”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2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2287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73758"/>
            <a:ext cx="1202350" cy="1138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A77111-8C40-4C6A-948B-F1983611E502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Journey Experience </a:t>
            </a:r>
          </a:p>
        </p:txBody>
      </p:sp>
    </p:spTree>
    <p:extLst>
      <p:ext uri="{BB962C8B-B14F-4D97-AF65-F5344CB8AC3E}">
        <p14:creationId xmlns:p14="http://schemas.microsoft.com/office/powerpoint/2010/main" val="2814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2287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73758"/>
            <a:ext cx="1202350" cy="11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11" y="3361915"/>
            <a:ext cx="650487" cy="650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9" y="2982965"/>
            <a:ext cx="1245608" cy="1245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80728"/>
            <a:ext cx="1882411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2287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73758"/>
            <a:ext cx="1202350" cy="11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11" y="3361915"/>
            <a:ext cx="650487" cy="650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9" y="2982965"/>
            <a:ext cx="1245608" cy="1245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5906" y="3234074"/>
            <a:ext cx="2572262" cy="844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80728"/>
            <a:ext cx="4799856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2287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73758"/>
            <a:ext cx="1202350" cy="11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11" y="3361915"/>
            <a:ext cx="650487" cy="650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9" y="2982965"/>
            <a:ext cx="1245608" cy="1245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5906" y="3234074"/>
            <a:ext cx="2572262" cy="844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24" y="3411947"/>
            <a:ext cx="352431" cy="595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695" y="3218688"/>
            <a:ext cx="763729" cy="8599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664" y="2499856"/>
            <a:ext cx="1182912" cy="15772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80728"/>
            <a:ext cx="7896200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980728"/>
            <a:ext cx="407368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8633" y="3075878"/>
            <a:ext cx="1728192" cy="713162"/>
            <a:chOff x="479377" y="4011982"/>
            <a:chExt cx="1728192" cy="1477328"/>
          </a:xfrm>
        </p:grpSpPr>
        <p:sp>
          <p:nvSpPr>
            <p:cNvPr id="16" name="TextBox 15"/>
            <p:cNvSpPr txBox="1"/>
            <p:nvPr/>
          </p:nvSpPr>
          <p:spPr>
            <a:xfrm>
              <a:off x="479377" y="4011982"/>
              <a:ext cx="12241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400" b="1" dirty="0">
                  <a:solidFill>
                    <a:srgbClr val="33CC33"/>
                  </a:solidFill>
                </a:rPr>
                <a:t>Satisfied </a:t>
              </a:r>
              <a:r>
                <a:rPr lang="en-NZ" sz="1400" b="1" dirty="0">
                  <a:solidFill>
                    <a:prstClr val="black"/>
                  </a:solidFill>
                </a:rPr>
                <a:t>     </a:t>
              </a:r>
            </a:p>
            <a:p>
              <a:pPr algn="r"/>
              <a:r>
                <a:rPr lang="en-NZ" sz="1400" b="1" dirty="0">
                  <a:solidFill>
                    <a:prstClr val="black"/>
                  </a:solidFill>
                </a:rPr>
                <a:t>Neutral        </a:t>
              </a:r>
            </a:p>
            <a:p>
              <a:pPr algn="r"/>
              <a:r>
                <a:rPr lang="en-NZ" sz="1400" b="1" dirty="0">
                  <a:solidFill>
                    <a:srgbClr val="FF0000"/>
                  </a:solidFill>
                </a:rPr>
                <a:t>Dissatisfied</a:t>
              </a:r>
              <a:r>
                <a:rPr lang="en-NZ" sz="1400" b="1" dirty="0">
                  <a:solidFill>
                    <a:prstClr val="black"/>
                  </a:solidFill>
                </a:rPr>
                <a:t>  </a:t>
              </a:r>
            </a:p>
            <a:p>
              <a:endParaRPr lang="en-NZ" dirty="0">
                <a:solidFill>
                  <a:prstClr val="black"/>
                </a:solidFill>
              </a:endParaRPr>
            </a:p>
            <a:p>
              <a:endParaRPr lang="en-NZ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9032" y="4011982"/>
              <a:ext cx="5385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b="1" dirty="0">
                  <a:solidFill>
                    <a:srgbClr val="33CC33"/>
                  </a:solidFill>
                </a:rPr>
                <a:t>92%</a:t>
              </a:r>
            </a:p>
            <a:p>
              <a:r>
                <a:rPr lang="en-NZ" sz="1400" b="1" dirty="0">
                  <a:solidFill>
                    <a:prstClr val="black"/>
                  </a:solidFill>
                </a:rPr>
                <a:t>4%</a:t>
              </a:r>
            </a:p>
            <a:p>
              <a:r>
                <a:rPr lang="en-NZ" sz="1400" b="1" dirty="0">
                  <a:solidFill>
                    <a:srgbClr val="FF0000"/>
                  </a:solidFill>
                </a:rPr>
                <a:t>4%</a:t>
              </a:r>
            </a:p>
            <a:p>
              <a:endParaRPr lang="en-NZ" dirty="0">
                <a:solidFill>
                  <a:prstClr val="black"/>
                </a:solidFill>
              </a:endParaRPr>
            </a:p>
            <a:p>
              <a:endParaRPr lang="en-NZ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699" y="2830515"/>
            <a:ext cx="1575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Service Info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3718" y="2836086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Stops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0604" y="2830515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Buses</a:t>
            </a:r>
          </a:p>
        </p:txBody>
      </p:sp>
    </p:spTree>
    <p:extLst>
      <p:ext uri="{BB962C8B-B14F-4D97-AF65-F5344CB8AC3E}">
        <p14:creationId xmlns:p14="http://schemas.microsoft.com/office/powerpoint/2010/main" val="32288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980728"/>
            <a:ext cx="407368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8621" y="4365104"/>
            <a:ext cx="4017835" cy="0"/>
          </a:xfrm>
          <a:prstGeom prst="line">
            <a:avLst/>
          </a:prstGeom>
          <a:ln w="349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633" y="2830515"/>
            <a:ext cx="1893179" cy="958525"/>
            <a:chOff x="218633" y="2830515"/>
            <a:chExt cx="1893179" cy="958525"/>
          </a:xfrm>
        </p:grpSpPr>
        <p:grpSp>
          <p:nvGrpSpPr>
            <p:cNvPr id="15" name="Group 14"/>
            <p:cNvGrpSpPr/>
            <p:nvPr/>
          </p:nvGrpSpPr>
          <p:grpSpPr>
            <a:xfrm>
              <a:off x="218633" y="3075878"/>
              <a:ext cx="1728192" cy="713162"/>
              <a:chOff x="479377" y="4011982"/>
              <a:chExt cx="17281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6699" y="2830515"/>
              <a:ext cx="1575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Info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93718" y="2836086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Stops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0604" y="2830515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Buses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5004" y="4017218"/>
            <a:ext cx="2525068" cy="1926860"/>
            <a:chOff x="1345004" y="4017218"/>
            <a:chExt cx="2525068" cy="1926860"/>
          </a:xfrm>
        </p:grpSpPr>
        <p:grpSp>
          <p:nvGrpSpPr>
            <p:cNvPr id="20" name="Group 19"/>
            <p:cNvGrpSpPr/>
            <p:nvPr/>
          </p:nvGrpSpPr>
          <p:grpSpPr>
            <a:xfrm>
              <a:off x="1484149" y="4466750"/>
              <a:ext cx="1728192" cy="1477328"/>
              <a:chOff x="479377" y="4011982"/>
              <a:chExt cx="1728192" cy="30603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55%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15%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30%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345004" y="4017218"/>
              <a:ext cx="252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Disruption Info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6223" y="2846788"/>
            <a:ext cx="1862653" cy="11314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98621" y="4365104"/>
            <a:ext cx="4017835" cy="0"/>
          </a:xfrm>
          <a:prstGeom prst="line">
            <a:avLst/>
          </a:prstGeom>
          <a:ln w="349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633" y="2830515"/>
            <a:ext cx="1893179" cy="958525"/>
            <a:chOff x="218633" y="2830515"/>
            <a:chExt cx="1893179" cy="958525"/>
          </a:xfrm>
        </p:grpSpPr>
        <p:grpSp>
          <p:nvGrpSpPr>
            <p:cNvPr id="15" name="Group 14"/>
            <p:cNvGrpSpPr/>
            <p:nvPr/>
          </p:nvGrpSpPr>
          <p:grpSpPr>
            <a:xfrm>
              <a:off x="218633" y="3075878"/>
              <a:ext cx="1728192" cy="713162"/>
              <a:chOff x="479377" y="4011982"/>
              <a:chExt cx="17281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6699" y="2830515"/>
              <a:ext cx="1575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Info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7389" y="2836086"/>
            <a:ext cx="1728192" cy="1760724"/>
            <a:chOff x="2847389" y="2836086"/>
            <a:chExt cx="1728192" cy="1760724"/>
          </a:xfrm>
        </p:grpSpPr>
        <p:grpSp>
          <p:nvGrpSpPr>
            <p:cNvPr id="23" name="Group 22"/>
            <p:cNvGrpSpPr/>
            <p:nvPr/>
          </p:nvGrpSpPr>
          <p:grpSpPr>
            <a:xfrm>
              <a:off x="2847389" y="3119482"/>
              <a:ext cx="1728192" cy="1477328"/>
              <a:chOff x="479377" y="4011982"/>
              <a:chExt cx="1728192" cy="30603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20%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66%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493718" y="2836086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Stops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20604" y="2830515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Buses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5004" y="4017218"/>
            <a:ext cx="2525068" cy="1926860"/>
            <a:chOff x="1345004" y="4017218"/>
            <a:chExt cx="2525068" cy="1926860"/>
          </a:xfrm>
        </p:grpSpPr>
        <p:grpSp>
          <p:nvGrpSpPr>
            <p:cNvPr id="20" name="Group 19"/>
            <p:cNvGrpSpPr/>
            <p:nvPr/>
          </p:nvGrpSpPr>
          <p:grpSpPr>
            <a:xfrm>
              <a:off x="1484149" y="4466750"/>
              <a:ext cx="1728192" cy="1477328"/>
              <a:chOff x="479377" y="4011982"/>
              <a:chExt cx="1728192" cy="30603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55%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15%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30%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345004" y="4017218"/>
              <a:ext cx="252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Disruption Info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36223" y="2846788"/>
            <a:ext cx="1862653" cy="113146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31" y="2853747"/>
            <a:ext cx="2313418" cy="12261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3216" y="4006818"/>
            <a:ext cx="4656639" cy="12261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980728"/>
            <a:ext cx="407368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8621" y="4365104"/>
            <a:ext cx="4017835" cy="0"/>
          </a:xfrm>
          <a:prstGeom prst="line">
            <a:avLst/>
          </a:prstGeom>
          <a:ln w="349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633" y="2830515"/>
            <a:ext cx="1893179" cy="958525"/>
            <a:chOff x="218633" y="2830515"/>
            <a:chExt cx="1893179" cy="958525"/>
          </a:xfrm>
        </p:grpSpPr>
        <p:grpSp>
          <p:nvGrpSpPr>
            <p:cNvPr id="15" name="Group 14"/>
            <p:cNvGrpSpPr/>
            <p:nvPr/>
          </p:nvGrpSpPr>
          <p:grpSpPr>
            <a:xfrm>
              <a:off x="218633" y="3075878"/>
              <a:ext cx="1728192" cy="713162"/>
              <a:chOff x="479377" y="4011982"/>
              <a:chExt cx="17281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6699" y="2830515"/>
              <a:ext cx="1575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Info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7389" y="2836086"/>
            <a:ext cx="1728192" cy="1760724"/>
            <a:chOff x="2847389" y="2836086"/>
            <a:chExt cx="1728192" cy="1760724"/>
          </a:xfrm>
        </p:grpSpPr>
        <p:grpSp>
          <p:nvGrpSpPr>
            <p:cNvPr id="23" name="Group 22"/>
            <p:cNvGrpSpPr/>
            <p:nvPr/>
          </p:nvGrpSpPr>
          <p:grpSpPr>
            <a:xfrm>
              <a:off x="2847389" y="3119482"/>
              <a:ext cx="1728192" cy="1477328"/>
              <a:chOff x="479377" y="4011982"/>
              <a:chExt cx="1728192" cy="30603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20%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66%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493718" y="2836086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Stops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76145" y="2830515"/>
            <a:ext cx="1728192" cy="961828"/>
            <a:chOff x="5476145" y="2830515"/>
            <a:chExt cx="1728192" cy="961828"/>
          </a:xfrm>
        </p:grpSpPr>
        <p:grpSp>
          <p:nvGrpSpPr>
            <p:cNvPr id="29" name="Group 28"/>
            <p:cNvGrpSpPr/>
            <p:nvPr/>
          </p:nvGrpSpPr>
          <p:grpSpPr>
            <a:xfrm>
              <a:off x="5476145" y="3079181"/>
              <a:ext cx="1728192" cy="713162"/>
              <a:chOff x="479377" y="4011982"/>
              <a:chExt cx="1728192" cy="147732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120604" y="2830515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Buses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5004" y="4017218"/>
            <a:ext cx="2525068" cy="1926860"/>
            <a:chOff x="1345004" y="4017218"/>
            <a:chExt cx="2525068" cy="1926860"/>
          </a:xfrm>
        </p:grpSpPr>
        <p:grpSp>
          <p:nvGrpSpPr>
            <p:cNvPr id="20" name="Group 19"/>
            <p:cNvGrpSpPr/>
            <p:nvPr/>
          </p:nvGrpSpPr>
          <p:grpSpPr>
            <a:xfrm>
              <a:off x="1484149" y="4466750"/>
              <a:ext cx="1728192" cy="1477328"/>
              <a:chOff x="479377" y="4011982"/>
              <a:chExt cx="1728192" cy="30603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55%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15%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30%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345004" y="4017218"/>
              <a:ext cx="252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Disruption Info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1620" y="2868402"/>
            <a:ext cx="4750244" cy="25048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980728"/>
            <a:ext cx="407368" cy="58772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8621" y="4365104"/>
            <a:ext cx="4017835" cy="0"/>
          </a:xfrm>
          <a:prstGeom prst="line">
            <a:avLst/>
          </a:prstGeom>
          <a:ln w="349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633" y="2830515"/>
            <a:ext cx="1893179" cy="958525"/>
            <a:chOff x="218633" y="2830515"/>
            <a:chExt cx="1893179" cy="958525"/>
          </a:xfrm>
        </p:grpSpPr>
        <p:grpSp>
          <p:nvGrpSpPr>
            <p:cNvPr id="15" name="Group 14"/>
            <p:cNvGrpSpPr/>
            <p:nvPr/>
          </p:nvGrpSpPr>
          <p:grpSpPr>
            <a:xfrm>
              <a:off x="218633" y="3075878"/>
              <a:ext cx="1728192" cy="713162"/>
              <a:chOff x="479377" y="4011982"/>
              <a:chExt cx="17281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6699" y="2830515"/>
              <a:ext cx="1575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Info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7389" y="2836086"/>
            <a:ext cx="1728192" cy="1760724"/>
            <a:chOff x="2847389" y="2836086"/>
            <a:chExt cx="1728192" cy="1760724"/>
          </a:xfrm>
        </p:grpSpPr>
        <p:grpSp>
          <p:nvGrpSpPr>
            <p:cNvPr id="23" name="Group 22"/>
            <p:cNvGrpSpPr/>
            <p:nvPr/>
          </p:nvGrpSpPr>
          <p:grpSpPr>
            <a:xfrm>
              <a:off x="2847389" y="3119482"/>
              <a:ext cx="1728192" cy="1477328"/>
              <a:chOff x="479377" y="4011982"/>
              <a:chExt cx="1728192" cy="30603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20%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66%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493718" y="2836086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Stops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76145" y="2830515"/>
            <a:ext cx="1728192" cy="961828"/>
            <a:chOff x="5476145" y="2830515"/>
            <a:chExt cx="1728192" cy="961828"/>
          </a:xfrm>
        </p:grpSpPr>
        <p:grpSp>
          <p:nvGrpSpPr>
            <p:cNvPr id="29" name="Group 28"/>
            <p:cNvGrpSpPr/>
            <p:nvPr/>
          </p:nvGrpSpPr>
          <p:grpSpPr>
            <a:xfrm>
              <a:off x="5476145" y="3079181"/>
              <a:ext cx="1728192" cy="713162"/>
              <a:chOff x="479377" y="4011982"/>
              <a:chExt cx="1728192" cy="147732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120604" y="2830515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Buses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5004" y="4017218"/>
            <a:ext cx="2525068" cy="1926860"/>
            <a:chOff x="1345004" y="4017218"/>
            <a:chExt cx="2525068" cy="1926860"/>
          </a:xfrm>
        </p:grpSpPr>
        <p:grpSp>
          <p:nvGrpSpPr>
            <p:cNvPr id="20" name="Group 19"/>
            <p:cNvGrpSpPr/>
            <p:nvPr/>
          </p:nvGrpSpPr>
          <p:grpSpPr>
            <a:xfrm>
              <a:off x="1484149" y="4466750"/>
              <a:ext cx="1728192" cy="1477328"/>
              <a:chOff x="479377" y="4011982"/>
              <a:chExt cx="1728192" cy="30603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55%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15%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30%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345004" y="4017218"/>
              <a:ext cx="252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Disruption Info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21010" y="2969283"/>
            <a:ext cx="252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                    </a:t>
            </a:r>
            <a:r>
              <a:rPr lang="en-NZ" sz="48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620" y="2868402"/>
            <a:ext cx="7630564" cy="25048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1590"/>
            <a:ext cx="12192000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/>
              <a:t>So, what are we going to do?  </a:t>
            </a:r>
            <a:endParaRPr lang="en-NZ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23230FC-572F-4881-8F8C-1866D86E0B6B}"/>
              </a:ext>
            </a:extLst>
          </p:cNvPr>
          <p:cNvGraphicFramePr>
            <a:graphicFrameLocks noGrp="1"/>
          </p:cNvGraphicFramePr>
          <p:nvPr/>
        </p:nvGraphicFramePr>
        <p:xfrm>
          <a:off x="-2706155" y="1477416"/>
          <a:ext cx="1828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03816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5412676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3143658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Dec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1858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115,461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00364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1874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344,985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082779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1891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668,652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3989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1921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1,271,667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22525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Apr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1961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2,414,985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6856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Mar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4,871,300 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004908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19798450-67BF-4715-A0DD-F1E6A57436C6}"/>
              </a:ext>
            </a:extLst>
          </p:cNvPr>
          <p:cNvGraphicFramePr>
            <a:graphicFrameLocks noGrp="1"/>
          </p:cNvGraphicFramePr>
          <p:nvPr/>
        </p:nvGraphicFramePr>
        <p:xfrm>
          <a:off x="-2477440" y="2806875"/>
          <a:ext cx="6096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4120530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82493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92118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0236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99632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57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158755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848C1D4B-84A5-4003-A9EB-F61D729A5598}"/>
              </a:ext>
            </a:extLst>
          </p:cNvPr>
          <p:cNvCxnSpPr>
            <a:cxnSpLocks/>
          </p:cNvCxnSpPr>
          <p:nvPr/>
        </p:nvCxnSpPr>
        <p:spPr>
          <a:xfrm flipV="1">
            <a:off x="539982" y="5876998"/>
            <a:ext cx="11066107" cy="60101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F6DDD2B-6530-4D88-9C3C-4EED16A090B1}"/>
              </a:ext>
            </a:extLst>
          </p:cNvPr>
          <p:cNvSpPr txBox="1"/>
          <p:nvPr/>
        </p:nvSpPr>
        <p:spPr>
          <a:xfrm>
            <a:off x="671745" y="581620"/>
            <a:ext cx="432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 Population 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="" xmlns:a16="http://schemas.microsoft.com/office/drawing/2014/main" id="{E4C9A413-F50D-4542-BC75-5A3804060AAF}"/>
              </a:ext>
            </a:extLst>
          </p:cNvPr>
          <p:cNvGraphicFramePr>
            <a:graphicFrameLocks noGrp="1"/>
          </p:cNvGraphicFramePr>
          <p:nvPr/>
        </p:nvGraphicFramePr>
        <p:xfrm>
          <a:off x="-3600668" y="3876316"/>
          <a:ext cx="30480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715115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8645304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13312833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919717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3196792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0.15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49337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1870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0.3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10314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1890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0.6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5.0%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3659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1920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1.2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3.3%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88162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1960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40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82102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2018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4.8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58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1.7%</a:t>
                      </a:r>
                      <a:endParaRPr lang="en-NZ" sz="800" b="0" i="0" u="none" strike="noStrike" dirty="0">
                        <a:solidFill>
                          <a:srgbClr val="FF0000"/>
                        </a:solidFill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46452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2064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9.6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100%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46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800" u="none" strike="noStrike" dirty="0">
                          <a:effectLst/>
                        </a:rPr>
                        <a:t>1.5%</a:t>
                      </a:r>
                      <a:endParaRPr lang="en-NZ" sz="8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237848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="" xmlns:a16="http://schemas.microsoft.com/office/drawing/2014/main" id="{6377A0F5-5AED-4C4C-BD80-8A07F56F7B99}"/>
              </a:ext>
            </a:extLst>
          </p:cNvPr>
          <p:cNvGraphicFramePr>
            <a:graphicFrameLocks noGrp="1"/>
          </p:cNvGraphicFramePr>
          <p:nvPr/>
        </p:nvGraphicFramePr>
        <p:xfrm>
          <a:off x="3855649" y="7060403"/>
          <a:ext cx="30480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99970077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22519559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6098056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374018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6216433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2088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9.6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100%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70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66561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2065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47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1.5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295498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2053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35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54899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2041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23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3</a:t>
                      </a:r>
                      <a:endParaRPr lang="en-NZ" sz="1600" b="0" i="0" u="none" strike="noStrike" dirty="0">
                        <a:effectLst/>
                        <a:latin typeface="Arial Mäo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5469942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8059DB8-39B8-44EE-A5B2-74D86CA0D13E}"/>
              </a:ext>
            </a:extLst>
          </p:cNvPr>
          <p:cNvSpPr txBox="1"/>
          <p:nvPr/>
        </p:nvSpPr>
        <p:spPr>
          <a:xfrm>
            <a:off x="8484577" y="7128619"/>
            <a:ext cx="73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2053?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BE05E18-5983-4F3C-803A-DE54A4A16D39}"/>
              </a:ext>
            </a:extLst>
          </p:cNvPr>
          <p:cNvSpPr txBox="1"/>
          <p:nvPr/>
        </p:nvSpPr>
        <p:spPr>
          <a:xfrm>
            <a:off x="0" y="6302312"/>
            <a:ext cx="12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2E5394E-868D-4D8C-8E3C-90D861DABE7D}"/>
              </a:ext>
            </a:extLst>
          </p:cNvPr>
          <p:cNvSpPr/>
          <p:nvPr/>
        </p:nvSpPr>
        <p:spPr>
          <a:xfrm>
            <a:off x="8756069" y="543293"/>
            <a:ext cx="737119" cy="25914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incentk\AppData\Local\Microsoft\Windows\INetCache\Content.Outlook\HFWEXUI6\6034_Current network diagram-01 (00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-171400"/>
            <a:ext cx="7128792" cy="72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0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2863"/>
          <a:stretch/>
        </p:blipFill>
        <p:spPr>
          <a:xfrm>
            <a:off x="2279576" y="-99392"/>
            <a:ext cx="7392228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3" y="389003"/>
            <a:ext cx="702551" cy="702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558" y="1011006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Customer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441" y="2987922"/>
            <a:ext cx="12045821" cy="11600"/>
          </a:xfrm>
          <a:prstGeom prst="straightConnector1">
            <a:avLst/>
          </a:prstGeom>
          <a:ln w="603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0176" y="258432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Transport Options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3437057"/>
            <a:ext cx="770790" cy="70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0176" y="2954977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Cost</a:t>
            </a:r>
            <a:r>
              <a:rPr lang="en-NZ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1" y="2923684"/>
            <a:ext cx="1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Lowest Cost </a:t>
            </a:r>
            <a:r>
              <a:rPr lang="en-NZ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3936" y="2951677"/>
            <a:ext cx="131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Highest Cost  </a:t>
            </a:r>
            <a:r>
              <a:rPr lang="en-NZ" dirty="0"/>
              <a:t>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5" y="3594771"/>
            <a:ext cx="802141" cy="54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70" y="3463523"/>
            <a:ext cx="692674" cy="666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27" y="3594566"/>
            <a:ext cx="802141" cy="54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0" y="1414960"/>
            <a:ext cx="511356" cy="511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558" y="1892255"/>
            <a:ext cx="8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Choice Platform   </a:t>
            </a:r>
          </a:p>
        </p:txBody>
      </p:sp>
      <p:sp>
        <p:nvSpPr>
          <p:cNvPr id="30" name="Up-Down Arrow 29"/>
          <p:cNvSpPr/>
          <p:nvPr/>
        </p:nvSpPr>
        <p:spPr>
          <a:xfrm>
            <a:off x="6010647" y="2285133"/>
            <a:ext cx="195942" cy="36450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844" y="3647237"/>
            <a:ext cx="777294" cy="4550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41" y="3488947"/>
            <a:ext cx="853797" cy="8537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71" y="3267821"/>
            <a:ext cx="1074923" cy="107492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0215" y="4088864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Community Transport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54119" y="4072770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Bike Share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8023" y="411191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bus / train / ferry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62747" y="4133659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Public rideshare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464" y="4127718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Commercial rideshare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818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Private hire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3241" y="4152662"/>
            <a:ext cx="1314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/>
              <a:t>Rental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483" y="3320535"/>
            <a:ext cx="2847808" cy="1080000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/>
          <p:cNvSpPr/>
          <p:nvPr/>
        </p:nvSpPr>
        <p:spPr>
          <a:xfrm>
            <a:off x="2999629" y="3316339"/>
            <a:ext cx="3117405" cy="1085334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Rectangle 45"/>
          <p:cNvSpPr/>
          <p:nvPr/>
        </p:nvSpPr>
        <p:spPr>
          <a:xfrm>
            <a:off x="5182565" y="1323916"/>
            <a:ext cx="1790514" cy="910331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EDB3C69-AD23-40A5-9E4D-F55CC46DE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8" y="762485"/>
            <a:ext cx="1131651" cy="7393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74947" y="1416572"/>
            <a:ext cx="118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Role   </a:t>
            </a:r>
          </a:p>
        </p:txBody>
      </p:sp>
      <p:cxnSp>
        <p:nvCxnSpPr>
          <p:cNvPr id="6" name="Straight Connector 5"/>
          <p:cNvCxnSpPr>
            <a:cxnSpLocks/>
            <a:stCxn id="50" idx="2"/>
          </p:cNvCxnSpPr>
          <p:nvPr/>
        </p:nvCxnSpPr>
        <p:spPr>
          <a:xfrm flipH="1">
            <a:off x="1718794" y="1785904"/>
            <a:ext cx="1051039" cy="170304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4405" y="3426790"/>
            <a:ext cx="118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Support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772988" y="1798568"/>
            <a:ext cx="1643501" cy="173563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78275" y="3512679"/>
            <a:ext cx="118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Deliver </a:t>
            </a:r>
          </a:p>
        </p:txBody>
      </p:sp>
      <p:cxnSp>
        <p:nvCxnSpPr>
          <p:cNvPr id="63" name="Straight Connector 62"/>
          <p:cNvCxnSpPr>
            <a:cxnSpLocks/>
            <a:stCxn id="50" idx="2"/>
          </p:cNvCxnSpPr>
          <p:nvPr/>
        </p:nvCxnSpPr>
        <p:spPr>
          <a:xfrm flipV="1">
            <a:off x="2769833" y="1646756"/>
            <a:ext cx="2664552" cy="13914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56626" y="1333900"/>
            <a:ext cx="11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rgbClr val="FF0000"/>
                </a:solidFill>
              </a:rPr>
              <a:t>Partner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 with 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</a:rPr>
              <a:t>others  </a:t>
            </a:r>
          </a:p>
        </p:txBody>
      </p:sp>
    </p:spTree>
    <p:extLst>
      <p:ext uri="{BB962C8B-B14F-4D97-AF65-F5344CB8AC3E}">
        <p14:creationId xmlns:p14="http://schemas.microsoft.com/office/powerpoint/2010/main" val="40659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-12440" y="5215818"/>
            <a:ext cx="12204440" cy="1201066"/>
            <a:chOff x="74645" y="3697789"/>
            <a:chExt cx="12192000" cy="141370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-12441" y="6416884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-12442" y="6544745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870719" y="6482879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58809" y="6473505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-26042" y="5206487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34769" y="4809895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6" name="Arrow: Right 55">
            <a:extLst>
              <a:ext uri="{FF2B5EF4-FFF2-40B4-BE49-F238E27FC236}">
                <a16:creationId xmlns="" xmlns:a16="http://schemas.microsoft.com/office/drawing/2014/main" id="{D540513D-C84A-482B-A016-4A0A76F8E100}"/>
              </a:ext>
            </a:extLst>
          </p:cNvPr>
          <p:cNvSpPr/>
          <p:nvPr/>
        </p:nvSpPr>
        <p:spPr>
          <a:xfrm>
            <a:off x="734769" y="4188276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12442" y="4793595"/>
            <a:ext cx="12193158" cy="440885"/>
            <a:chOff x="-13600" y="2227249"/>
            <a:chExt cx="12193158" cy="44088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12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375011" y="5985153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3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63635" y="5427867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FDAAFC-6F7A-4F81-9551-02444F6C6291}"/>
              </a:ext>
            </a:extLst>
          </p:cNvPr>
          <p:cNvGrpSpPr/>
          <p:nvPr/>
        </p:nvGrpSpPr>
        <p:grpSpPr>
          <a:xfrm>
            <a:off x="662611" y="5031304"/>
            <a:ext cx="23057809" cy="968973"/>
            <a:chOff x="662611" y="5031304"/>
            <a:chExt cx="23057809" cy="9689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7CA3AC68-FD2C-4F7D-B1A3-5D7A802A1E35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243FD96D-0CD5-4655-B6D4-5F45E654C82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="" xmlns:a16="http://schemas.microsoft.com/office/drawing/2014/main" id="{A20500B4-9EF5-4FE9-8A91-767391A84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="" xmlns:a16="http://schemas.microsoft.com/office/drawing/2014/main" id="{98EBD810-686C-4F1A-AE24-DC529F2A1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="" xmlns:a16="http://schemas.microsoft.com/office/drawing/2014/main" id="{6B6F2721-63FB-49F8-BE6D-2E177B1E4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="" xmlns:a16="http://schemas.microsoft.com/office/drawing/2014/main" id="{F4DC0837-A3FB-4571-BC31-5E2A9E426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="" xmlns:a16="http://schemas.microsoft.com/office/drawing/2014/main" id="{254CCE2A-835C-404C-B191-F820CC8F7A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="" xmlns:a16="http://schemas.microsoft.com/office/drawing/2014/main" id="{A471B8AC-2DEB-4505-9DDD-1249613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="" xmlns:a16="http://schemas.microsoft.com/office/drawing/2014/main" id="{883354C2-4386-4A5A-8F98-CF740CAD6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="" xmlns:a16="http://schemas.microsoft.com/office/drawing/2014/main" id="{4B1FA866-C6F5-42B4-AB1F-88257EA11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="" xmlns:a16="http://schemas.microsoft.com/office/drawing/2014/main" id="{0594AB52-7E8E-4BCC-9731-7AF73ADCE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="" xmlns:a16="http://schemas.microsoft.com/office/drawing/2014/main" id="{76624A9A-109A-4462-B4E0-F2463D552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27F1CDD-5D85-489C-AACD-5B3638BAB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3EE00C30-7E70-48A1-B31C-8506F0AC760D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855FB100-900C-4696-85DE-4C4788845A70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8" name="Picture 177">
                  <a:extLst>
                    <a:ext uri="{FF2B5EF4-FFF2-40B4-BE49-F238E27FC236}">
                      <a16:creationId xmlns="" xmlns:a16="http://schemas.microsoft.com/office/drawing/2014/main" id="{B1F4EDAB-BDBE-41EF-86A2-B0D827A6D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="" xmlns:a16="http://schemas.microsoft.com/office/drawing/2014/main" id="{AA670E7C-C874-4BF2-811E-53477C0D8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="" xmlns:a16="http://schemas.microsoft.com/office/drawing/2014/main" id="{30678EB2-0D40-46E5-A7E7-B6054DFA59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="" xmlns:a16="http://schemas.microsoft.com/office/drawing/2014/main" id="{FA1091E9-CBA8-404A-941F-568CC4BF7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="" xmlns:a16="http://schemas.microsoft.com/office/drawing/2014/main" id="{17B6257D-14DE-444F-93E3-5BE5982C4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="" xmlns:a16="http://schemas.microsoft.com/office/drawing/2014/main" id="{FD6B4666-1179-45E2-8559-DB08BBBC1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="" xmlns:a16="http://schemas.microsoft.com/office/drawing/2014/main" id="{DB797331-3B8A-4581-98E4-7416A72B9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="" xmlns:a16="http://schemas.microsoft.com/office/drawing/2014/main" id="{FF14DEE3-06BA-4757-8D50-EAFB7884F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="" xmlns:a16="http://schemas.microsoft.com/office/drawing/2014/main" id="{294C7056-A71B-4C16-BDDD-F209C0EE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="" xmlns:a16="http://schemas.microsoft.com/office/drawing/2014/main" id="{4AB7459B-0112-4700-90D1-EDD93E6BD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7" name="Picture 176">
                <a:extLst>
                  <a:ext uri="{FF2B5EF4-FFF2-40B4-BE49-F238E27FC236}">
                    <a16:creationId xmlns="" xmlns:a16="http://schemas.microsoft.com/office/drawing/2014/main" id="{D1AC3587-839F-46B2-96A7-D8AF3EF91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23098" y="5664964"/>
            <a:ext cx="24308752" cy="973928"/>
            <a:chOff x="23098" y="5664964"/>
            <a:chExt cx="24308752" cy="973928"/>
          </a:xfrm>
        </p:grpSpPr>
        <p:grpSp>
          <p:nvGrpSpPr>
            <p:cNvPr id="3" name="Group 2"/>
            <p:cNvGrpSpPr/>
            <p:nvPr/>
          </p:nvGrpSpPr>
          <p:grpSpPr>
            <a:xfrm>
              <a:off x="23098" y="5664964"/>
              <a:ext cx="21435721" cy="973928"/>
              <a:chOff x="23098" y="5664964"/>
              <a:chExt cx="21435721" cy="97392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3B2B20AB-935F-4182-8DEA-BEFB7AC2D653}"/>
                  </a:ext>
                </a:extLst>
              </p:cNvPr>
              <p:cNvGrpSpPr/>
              <p:nvPr/>
            </p:nvGrpSpPr>
            <p:grpSpPr>
              <a:xfrm>
                <a:off x="23098" y="5664964"/>
                <a:ext cx="21435721" cy="973928"/>
                <a:chOff x="186874" y="5687845"/>
                <a:chExt cx="21435721" cy="973928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="" xmlns:a16="http://schemas.microsoft.com/office/drawing/2014/main" id="{6E58A086-A9F5-4940-AD22-FE8E03A80052}"/>
                    </a:ext>
                  </a:extLst>
                </p:cNvPr>
                <p:cNvGrpSpPr/>
                <p:nvPr/>
              </p:nvGrpSpPr>
              <p:grpSpPr>
                <a:xfrm>
                  <a:off x="186874" y="5687845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26" name="Picture 125">
                    <a:extLst>
                      <a:ext uri="{FF2B5EF4-FFF2-40B4-BE49-F238E27FC236}">
                        <a16:creationId xmlns="" xmlns:a16="http://schemas.microsoft.com/office/drawing/2014/main" id="{6175FA8A-F9D2-4BC2-B050-5505FC0BE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="" xmlns:a16="http://schemas.microsoft.com/office/drawing/2014/main" id="{FDD9EA0A-040F-447E-A3CF-4F69B8A11F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="" xmlns:a16="http://schemas.microsoft.com/office/drawing/2014/main" id="{0B8E16D3-3CDC-400D-A6C9-4812EBA207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="" xmlns:a16="http://schemas.microsoft.com/office/drawing/2014/main" id="{E747FC4B-A30F-49DC-8DD6-95C5D0A725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="" xmlns:a16="http://schemas.microsoft.com/office/drawing/2014/main" id="{1322BFA2-837B-459F-875A-78F0325A3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="" xmlns:a16="http://schemas.microsoft.com/office/drawing/2014/main" id="{DD99A41F-C774-4A75-8CEE-C104CC65F2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="" xmlns:a16="http://schemas.microsoft.com/office/drawing/2014/main" id="{A0CA3293-59CA-492C-AC42-744309A143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>
                    <a:extLst>
                      <a:ext uri="{FF2B5EF4-FFF2-40B4-BE49-F238E27FC236}">
                        <a16:creationId xmlns="" xmlns:a16="http://schemas.microsoft.com/office/drawing/2014/main" id="{85E33E1C-B8E2-4F91-8A68-34D721DFD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="" xmlns:a16="http://schemas.microsoft.com/office/drawing/2014/main" id="{DD0E3ADC-BB3F-4F95-A91D-E8AE9077E5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up 113">
                  <a:extLst>
                    <a:ext uri="{FF2B5EF4-FFF2-40B4-BE49-F238E27FC236}">
                      <a16:creationId xmlns="" xmlns:a16="http://schemas.microsoft.com/office/drawing/2014/main" id="{2CC7FEDD-85D8-4024-8B81-7F81A296BDF5}"/>
                    </a:ext>
                  </a:extLst>
                </p:cNvPr>
                <p:cNvGrpSpPr/>
                <p:nvPr/>
              </p:nvGrpSpPr>
              <p:grpSpPr>
                <a:xfrm>
                  <a:off x="12391314" y="5729004"/>
                  <a:ext cx="9231281" cy="932769"/>
                  <a:chOff x="186874" y="5687845"/>
                  <a:chExt cx="9231281" cy="932769"/>
                </a:xfrm>
              </p:grpSpPr>
              <p:pic>
                <p:nvPicPr>
                  <p:cNvPr id="115" name="Picture 114">
                    <a:extLst>
                      <a:ext uri="{FF2B5EF4-FFF2-40B4-BE49-F238E27FC236}">
                        <a16:creationId xmlns="" xmlns:a16="http://schemas.microsoft.com/office/drawing/2014/main" id="{50BEC10A-2447-4A85-B082-630B0AFFEF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747" y="5892308"/>
                    <a:ext cx="860413" cy="461966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="" xmlns:a16="http://schemas.microsoft.com/office/drawing/2014/main" id="{BB972C68-5A08-4FF6-99DC-8BBC4E9AFA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4734" y="5802172"/>
                    <a:ext cx="1028326" cy="64270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="" xmlns:a16="http://schemas.microsoft.com/office/drawing/2014/main" id="{849FEAFD-1EBF-4D69-87A4-F917793C7C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9683" y="5915942"/>
                    <a:ext cx="839791" cy="44468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="" xmlns:a16="http://schemas.microsoft.com/office/drawing/2014/main" id="{326A1EE0-91A1-438E-BB56-08C0D3F4B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3197" y="5885630"/>
                    <a:ext cx="928320" cy="52566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="" xmlns:a16="http://schemas.microsoft.com/office/drawing/2014/main" id="{6CF29C23-521E-471C-BA9E-A0333C697D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28" y="5897854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>
                    <a:extLst>
                      <a:ext uri="{FF2B5EF4-FFF2-40B4-BE49-F238E27FC236}">
                        <a16:creationId xmlns="" xmlns:a16="http://schemas.microsoft.com/office/drawing/2014/main" id="{97A86C72-C231-4B5F-8388-8EF032B471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6874" y="5880238"/>
                    <a:ext cx="905371" cy="486105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>
                    <a:extLst>
                      <a:ext uri="{FF2B5EF4-FFF2-40B4-BE49-F238E27FC236}">
                        <a16:creationId xmlns="" xmlns:a16="http://schemas.microsoft.com/office/drawing/2014/main" id="{B49CB67A-403F-45FA-9194-241E1DF53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73353" y="5687845"/>
                    <a:ext cx="926672" cy="9327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>
                    <a:extLst>
                      <a:ext uri="{FF2B5EF4-FFF2-40B4-BE49-F238E27FC236}">
                        <a16:creationId xmlns="" xmlns:a16="http://schemas.microsoft.com/office/drawing/2014/main" id="{7E6819DD-1EB4-4E13-88AC-BA32AB7121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595" b="89979" l="5200" r="95600">
                                <a14:foregroundMark x1="10000" y1="25800" x2="5200" y2="33475"/>
                                <a14:foregroundMark x1="5200" y1="33475" x2="4800" y2="66098"/>
                                <a14:foregroundMark x1="4800" y1="66098" x2="9333" y2="73987"/>
                                <a14:foregroundMark x1="9333" y1="73987" x2="9733" y2="28998"/>
                                <a14:foregroundMark x1="9733" y1="28998" x2="9200" y2="26013"/>
                                <a14:foregroundMark x1="6800" y1="27292" x2="4533" y2="60554"/>
                                <a14:foregroundMark x1="4533" y1="60554" x2="5200" y2="71642"/>
                                <a14:foregroundMark x1="5200" y1="71642" x2="6800" y2="74200"/>
                                <a14:foregroundMark x1="49467" y1="73561" x2="49200" y2="73348"/>
                                <a14:foregroundMark x1="49067" y1="26866" x2="49600" y2="26439"/>
                                <a14:foregroundMark x1="56933" y1="25800" x2="59333" y2="25586"/>
                                <a14:foregroundMark x1="68667" y1="26652" x2="75467" y2="27505"/>
                                <a14:foregroundMark x1="75467" y1="27505" x2="82133" y2="27079"/>
                                <a14:foregroundMark x1="82133" y1="27079" x2="89200" y2="28785"/>
                                <a14:foregroundMark x1="89200" y1="28785" x2="93867" y2="37740"/>
                                <a14:foregroundMark x1="93867" y1="37740" x2="95200" y2="48401"/>
                                <a14:foregroundMark x1="95200" y1="48401" x2="94667" y2="59915"/>
                                <a14:foregroundMark x1="94667" y1="59915" x2="92000" y2="70149"/>
                                <a14:foregroundMark x1="92000" y1="70149" x2="63733" y2="73774"/>
                                <a14:foregroundMark x1="95467" y1="56290" x2="95333" y2="45629"/>
                                <a14:foregroundMark x1="95333" y1="45629" x2="95600" y2="55864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172647" y="5786419"/>
                    <a:ext cx="1155712" cy="722706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="" xmlns:a16="http://schemas.microsoft.com/office/drawing/2014/main" id="{FA0FA637-4C48-465E-98D0-8F9B4C47C8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884" b="89826" l="8170" r="93464">
                                <a14:foregroundMark x1="10458" y1="21221" x2="6699" y2="34302"/>
                                <a14:foregroundMark x1="6699" y1="34302" x2="6373" y2="64826"/>
                                <a14:foregroundMark x1="6373" y1="64826" x2="8333" y2="79070"/>
                                <a14:foregroundMark x1="8333" y1="79070" x2="9967" y2="22093"/>
                                <a14:foregroundMark x1="89869" y1="22093" x2="93627" y2="35174"/>
                                <a14:foregroundMark x1="93627" y1="35174" x2="93464" y2="65698"/>
                                <a14:foregroundMark x1="93464" y1="65698" x2="86601" y2="73837"/>
                                <a14:foregroundMark x1="86601" y1="73837" x2="89379" y2="60174"/>
                                <a14:foregroundMark x1="89379" y1="60174" x2="88562" y2="30814"/>
                                <a14:foregroundMark x1="88562" y1="30814" x2="89869" y2="24419"/>
                                <a14:foregroundMark x1="92647" y1="29942" x2="93464" y2="61628"/>
                                <a14:foregroundMark x1="93464" y1="61628" x2="92157" y2="6366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319118" y="5840263"/>
                    <a:ext cx="1099037" cy="61775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7" name="Picture 96">
                <a:extLst>
                  <a:ext uri="{FF2B5EF4-FFF2-40B4-BE49-F238E27FC236}">
                    <a16:creationId xmlns="" xmlns:a16="http://schemas.microsoft.com/office/drawing/2014/main" id="{0B3F73DD-6E5B-4B58-BEC3-5365465B2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33" b="99583" l="10000" r="90000">
                            <a14:foregroundMark x1="59444" y1="10139" x2="59861" y2="2778"/>
                            <a14:foregroundMark x1="59861" y1="2778" x2="53056" y2="0"/>
                            <a14:foregroundMark x1="53056" y1="0" x2="43889" y2="417"/>
                            <a14:foregroundMark x1="43889" y1="417" x2="41389" y2="7083"/>
                            <a14:foregroundMark x1="41389" y1="7083" x2="55417" y2="10556"/>
                            <a14:foregroundMark x1="55417" y1="10556" x2="59028" y2="9861"/>
                            <a14:foregroundMark x1="59444" y1="92361" x2="57778" y2="99306"/>
                            <a14:foregroundMark x1="57778" y1="99306" x2="42639" y2="99722"/>
                            <a14:foregroundMark x1="42639" y1="99722" x2="40139" y2="93194"/>
                            <a14:foregroundMark x1="40139" y1="93194" x2="40278" y2="92500"/>
                            <a14:foregroundMark x1="59028" y1="96111" x2="45833" y2="99861"/>
                            <a14:foregroundMark x1="45833" y1="99861" x2="41250" y2="95694"/>
                            <a14:foregroundMark x1="59028" y1="5972" x2="54861" y2="139"/>
                            <a14:foregroundMark x1="54861" y1="139" x2="44861" y2="139"/>
                            <a14:foregroundMark x1="44861" y1="139" x2="40417" y2="5833"/>
                            <a14:foregroundMark x1="40417" y1="5833" x2="55694" y2="7083"/>
                            <a14:foregroundMark x1="55694" y1="7083" x2="59167" y2="5556"/>
                            <a14:foregroundMark x1="59028" y1="3194" x2="52361" y2="833"/>
                            <a14:foregroundMark x1="52361" y1="833" x2="39028" y2="1667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96" r="38110"/>
              <a:stretch/>
            </p:blipFill>
            <p:spPr>
              <a:xfrm rot="16200000" flipH="1">
                <a:off x="10445347" y="4742935"/>
                <a:ext cx="534328" cy="2758688"/>
              </a:xfrm>
              <a:prstGeom prst="rect">
                <a:avLst/>
              </a:prstGeom>
            </p:spPr>
          </p:pic>
        </p:grpSp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B3F73DD-6E5B-4B58-BEC3-5365465B2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33" b="99583" l="10000" r="90000">
                          <a14:foregroundMark x1="59444" y1="10139" x2="59861" y2="2778"/>
                          <a14:foregroundMark x1="59861" y1="2778" x2="53056" y2="0"/>
                          <a14:foregroundMark x1="53056" y1="0" x2="43889" y2="417"/>
                          <a14:foregroundMark x1="43889" y1="417" x2="41389" y2="7083"/>
                          <a14:foregroundMark x1="41389" y1="7083" x2="55417" y2="10556"/>
                          <a14:foregroundMark x1="55417" y1="10556" x2="59028" y2="9861"/>
                          <a14:foregroundMark x1="59444" y1="92361" x2="57778" y2="99306"/>
                          <a14:foregroundMark x1="57778" y1="99306" x2="42639" y2="99722"/>
                          <a14:foregroundMark x1="42639" y1="99722" x2="40139" y2="93194"/>
                          <a14:foregroundMark x1="40139" y1="93194" x2="40278" y2="92500"/>
                          <a14:foregroundMark x1="59028" y1="96111" x2="45833" y2="99861"/>
                          <a14:foregroundMark x1="45833" y1="99861" x2="41250" y2="95694"/>
                          <a14:foregroundMark x1="59028" y1="5972" x2="54861" y2="139"/>
                          <a14:foregroundMark x1="54861" y1="139" x2="44861" y2="139"/>
                          <a14:foregroundMark x1="44861" y1="139" x2="40417" y2="5833"/>
                          <a14:foregroundMark x1="40417" y1="5833" x2="55694" y2="7083"/>
                          <a14:foregroundMark x1="55694" y1="7083" x2="59167" y2="5556"/>
                          <a14:foregroundMark x1="59028" y1="3194" x2="52361" y2="833"/>
                          <a14:foregroundMark x1="52361" y1="833" x2="39028" y2="166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6" r="38110"/>
            <a:stretch/>
          </p:blipFill>
          <p:spPr>
            <a:xfrm rot="16200000" flipH="1">
              <a:off x="22685342" y="4782704"/>
              <a:ext cx="534328" cy="275868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8F75604-9674-4A1E-AC4F-38109AE919AE}"/>
              </a:ext>
            </a:extLst>
          </p:cNvPr>
          <p:cNvGrpSpPr/>
          <p:nvPr/>
        </p:nvGrpSpPr>
        <p:grpSpPr>
          <a:xfrm>
            <a:off x="21031" y="2234356"/>
            <a:ext cx="12204440" cy="1201066"/>
            <a:chOff x="74645" y="3697789"/>
            <a:chExt cx="12192000" cy="1413708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72EB8399-7A73-4DC5-8718-4D9C2339B86F}"/>
                </a:ext>
              </a:extLst>
            </p:cNvPr>
            <p:cNvSpPr/>
            <p:nvPr/>
          </p:nvSpPr>
          <p:spPr>
            <a:xfrm>
              <a:off x="74645" y="3697789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27687FDD-CB07-4C07-B4AE-AFA90DC63FFE}"/>
                </a:ext>
              </a:extLst>
            </p:cNvPr>
            <p:cNvSpPr/>
            <p:nvPr/>
          </p:nvSpPr>
          <p:spPr>
            <a:xfrm>
              <a:off x="74645" y="4432788"/>
              <a:ext cx="12192000" cy="6787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A4D4CEC-A1BA-4E0D-93F0-B3CF29B450F5}"/>
                </a:ext>
              </a:extLst>
            </p:cNvPr>
            <p:cNvCxnSpPr>
              <a:cxnSpLocks/>
            </p:cNvCxnSpPr>
            <p:nvPr/>
          </p:nvCxnSpPr>
          <p:spPr>
            <a:xfrm>
              <a:off x="74645" y="4402069"/>
              <a:ext cx="121920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B3BE392-0130-4337-BFF2-599DEAD75286}"/>
              </a:ext>
            </a:extLst>
          </p:cNvPr>
          <p:cNvSpPr/>
          <p:nvPr/>
        </p:nvSpPr>
        <p:spPr>
          <a:xfrm>
            <a:off x="21030" y="3435422"/>
            <a:ext cx="12192000" cy="131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836F01A-4ED3-471C-9431-C4C4F8B3D889}"/>
              </a:ext>
            </a:extLst>
          </p:cNvPr>
          <p:cNvSpPr/>
          <p:nvPr/>
        </p:nvSpPr>
        <p:spPr>
          <a:xfrm>
            <a:off x="21029" y="3563283"/>
            <a:ext cx="12192000" cy="317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7" name="Rectangle: Rounded Corners 21">
            <a:extLst>
              <a:ext uri="{FF2B5EF4-FFF2-40B4-BE49-F238E27FC236}">
                <a16:creationId xmlns="" xmlns:a16="http://schemas.microsoft.com/office/drawing/2014/main" id="{B996A4EB-38B0-445C-8933-59533A8D6274}"/>
              </a:ext>
            </a:extLst>
          </p:cNvPr>
          <p:cNvSpPr/>
          <p:nvPr/>
        </p:nvSpPr>
        <p:spPr>
          <a:xfrm>
            <a:off x="2904190" y="3501417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8" name="Rectangle: Rounded Corners 30">
            <a:extLst>
              <a:ext uri="{FF2B5EF4-FFF2-40B4-BE49-F238E27FC236}">
                <a16:creationId xmlns="" xmlns:a16="http://schemas.microsoft.com/office/drawing/2014/main" id="{F8F546E3-1B9C-4669-A2D0-1BA17F84EED5}"/>
              </a:ext>
            </a:extLst>
          </p:cNvPr>
          <p:cNvSpPr/>
          <p:nvPr/>
        </p:nvSpPr>
        <p:spPr>
          <a:xfrm>
            <a:off x="8692280" y="3492043"/>
            <a:ext cx="1017037" cy="3891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F8E4C48B-73CA-483F-86B0-8E6929C7E170}"/>
              </a:ext>
            </a:extLst>
          </p:cNvPr>
          <p:cNvCxnSpPr>
            <a:cxnSpLocks/>
          </p:cNvCxnSpPr>
          <p:nvPr/>
        </p:nvCxnSpPr>
        <p:spPr>
          <a:xfrm>
            <a:off x="7429" y="2225025"/>
            <a:ext cx="12205600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row: Right 54">
            <a:extLst>
              <a:ext uri="{FF2B5EF4-FFF2-40B4-BE49-F238E27FC236}">
                <a16:creationId xmlns="" xmlns:a16="http://schemas.microsoft.com/office/drawing/2014/main" id="{61479114-9A69-4CAB-A439-ED4661750131}"/>
              </a:ext>
            </a:extLst>
          </p:cNvPr>
          <p:cNvSpPr/>
          <p:nvPr/>
        </p:nvSpPr>
        <p:spPr>
          <a:xfrm>
            <a:off x="768240" y="1828433"/>
            <a:ext cx="272936" cy="1867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27E77EB0-4D13-46AD-8E91-58F2E3CAACFE}"/>
              </a:ext>
            </a:extLst>
          </p:cNvPr>
          <p:cNvGrpSpPr/>
          <p:nvPr/>
        </p:nvGrpSpPr>
        <p:grpSpPr>
          <a:xfrm>
            <a:off x="45913" y="1812133"/>
            <a:ext cx="12193158" cy="440885"/>
            <a:chOff x="-13600" y="2227249"/>
            <a:chExt cx="12193158" cy="440885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18341538-1B22-452C-9812-E8389338395D}"/>
                </a:ext>
              </a:extLst>
            </p:cNvPr>
            <p:cNvSpPr/>
            <p:nvPr/>
          </p:nvSpPr>
          <p:spPr>
            <a:xfrm>
              <a:off x="-12442" y="2536143"/>
              <a:ext cx="12192000" cy="1319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A0D72C38-17FD-4F5F-BFF8-6C14847A713B}"/>
                </a:ext>
              </a:extLst>
            </p:cNvPr>
            <p:cNvSpPr/>
            <p:nvPr/>
          </p:nvSpPr>
          <p:spPr>
            <a:xfrm>
              <a:off x="-13600" y="2227249"/>
              <a:ext cx="12192000" cy="3179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4" name="Rectangle: Rounded Corners 29">
              <a:extLst>
                <a:ext uri="{FF2B5EF4-FFF2-40B4-BE49-F238E27FC236}">
                  <a16:creationId xmlns="" xmlns:a16="http://schemas.microsoft.com/office/drawing/2014/main" id="{407998A4-A73C-40B0-BCB7-B3F5820878A6}"/>
                </a:ext>
              </a:extLst>
            </p:cNvPr>
            <p:cNvSpPr/>
            <p:nvPr/>
          </p:nvSpPr>
          <p:spPr>
            <a:xfrm>
              <a:off x="5573882" y="2237691"/>
              <a:ext cx="1017037" cy="3891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03" name="Arrow: Right 111">
            <a:extLst>
              <a:ext uri="{FF2B5EF4-FFF2-40B4-BE49-F238E27FC236}">
                <a16:creationId xmlns="" xmlns:a16="http://schemas.microsoft.com/office/drawing/2014/main" id="{22496EFC-700E-4362-A389-7FDC0D43CF5F}"/>
              </a:ext>
            </a:extLst>
          </p:cNvPr>
          <p:cNvSpPr/>
          <p:nvPr/>
        </p:nvSpPr>
        <p:spPr>
          <a:xfrm flipH="1">
            <a:off x="408482" y="3003691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4" name="Arrow: Right 112">
            <a:extLst>
              <a:ext uri="{FF2B5EF4-FFF2-40B4-BE49-F238E27FC236}">
                <a16:creationId xmlns="" xmlns:a16="http://schemas.microsoft.com/office/drawing/2014/main" id="{3B8C7266-3696-4AB8-9FAC-2270C430D802}"/>
              </a:ext>
            </a:extLst>
          </p:cNvPr>
          <p:cNvSpPr/>
          <p:nvPr/>
        </p:nvSpPr>
        <p:spPr>
          <a:xfrm flipH="1">
            <a:off x="397106" y="2446405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2E5B48A-1015-4BD4-9C0A-F9DFFB085220}"/>
              </a:ext>
            </a:extLst>
          </p:cNvPr>
          <p:cNvSpPr/>
          <p:nvPr/>
        </p:nvSpPr>
        <p:spPr>
          <a:xfrm>
            <a:off x="21029" y="2860899"/>
            <a:ext cx="12192000" cy="56728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24CB713-820C-421B-81FC-8260120DF706}"/>
              </a:ext>
            </a:extLst>
          </p:cNvPr>
          <p:cNvSpPr txBox="1"/>
          <p:nvPr/>
        </p:nvSpPr>
        <p:spPr>
          <a:xfrm rot="16200000">
            <a:off x="1654997" y="2876471"/>
            <a:ext cx="6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</a:rPr>
              <a:t>BUS</a:t>
            </a:r>
          </a:p>
          <a:p>
            <a:pPr algn="ctr"/>
            <a:r>
              <a:rPr lang="en-NZ" sz="1400" b="1" dirty="0">
                <a:solidFill>
                  <a:schemeClr val="bg1"/>
                </a:solidFill>
              </a:rPr>
              <a:t>LANE</a:t>
            </a:r>
          </a:p>
        </p:txBody>
      </p:sp>
      <p:sp>
        <p:nvSpPr>
          <p:cNvPr id="111" name="Arrow: Right 167">
            <a:extLst>
              <a:ext uri="{FF2B5EF4-FFF2-40B4-BE49-F238E27FC236}">
                <a16:creationId xmlns="" xmlns:a16="http://schemas.microsoft.com/office/drawing/2014/main" id="{EE360BA1-57F3-4265-90BF-A498E3344B19}"/>
              </a:ext>
            </a:extLst>
          </p:cNvPr>
          <p:cNvSpPr/>
          <p:nvPr/>
        </p:nvSpPr>
        <p:spPr>
          <a:xfrm flipH="1">
            <a:off x="410754" y="2999139"/>
            <a:ext cx="272936" cy="2084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0B3F73DD-6E5B-4B58-BEC3-5365465B22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3" b="99583" l="10000" r="90000">
                        <a14:foregroundMark x1="59444" y1="10139" x2="59861" y2="2778"/>
                        <a14:foregroundMark x1="59861" y1="2778" x2="53056" y2="0"/>
                        <a14:foregroundMark x1="53056" y1="0" x2="43889" y2="417"/>
                        <a14:foregroundMark x1="43889" y1="417" x2="41389" y2="7083"/>
                        <a14:foregroundMark x1="41389" y1="7083" x2="55417" y2="10556"/>
                        <a14:foregroundMark x1="55417" y1="10556" x2="59028" y2="9861"/>
                        <a14:foregroundMark x1="59444" y1="92361" x2="57778" y2="99306"/>
                        <a14:foregroundMark x1="57778" y1="99306" x2="42639" y2="99722"/>
                        <a14:foregroundMark x1="42639" y1="99722" x2="40139" y2="93194"/>
                        <a14:foregroundMark x1="40139" y1="93194" x2="40278" y2="92500"/>
                        <a14:foregroundMark x1="59028" y1="96111" x2="45833" y2="99861"/>
                        <a14:foregroundMark x1="45833" y1="99861" x2="41250" y2="95694"/>
                        <a14:foregroundMark x1="59028" y1="5972" x2="54861" y2="139"/>
                        <a14:foregroundMark x1="54861" y1="139" x2="44861" y2="139"/>
                        <a14:foregroundMark x1="44861" y1="139" x2="40417" y2="5833"/>
                        <a14:foregroundMark x1="40417" y1="5833" x2="55694" y2="7083"/>
                        <a14:foregroundMark x1="55694" y1="7083" x2="59167" y2="5556"/>
                        <a14:foregroundMark x1="59028" y1="3194" x2="52361" y2="833"/>
                        <a14:foregroundMark x1="52361" y1="833" x2="39028" y2="16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8110"/>
          <a:stretch/>
        </p:blipFill>
        <p:spPr>
          <a:xfrm rot="16200000" flipH="1">
            <a:off x="13643318" y="1780161"/>
            <a:ext cx="534328" cy="2758688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A39BBC2-394A-4DB7-88DD-C49A6F82DCB9}"/>
              </a:ext>
            </a:extLst>
          </p:cNvPr>
          <p:cNvGrpSpPr/>
          <p:nvPr/>
        </p:nvGrpSpPr>
        <p:grpSpPr>
          <a:xfrm>
            <a:off x="696082" y="2049842"/>
            <a:ext cx="23057809" cy="968973"/>
            <a:chOff x="662611" y="5031304"/>
            <a:chExt cx="23057809" cy="968973"/>
          </a:xfrm>
        </p:grpSpPr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2F046E4F-3DD4-4CD3-8A82-89C168F88FD8}"/>
                </a:ext>
              </a:extLst>
            </p:cNvPr>
            <p:cNvGrpSpPr/>
            <p:nvPr/>
          </p:nvGrpSpPr>
          <p:grpSpPr>
            <a:xfrm>
              <a:off x="662611" y="5067508"/>
              <a:ext cx="11496986" cy="932769"/>
              <a:chOff x="5271343" y="5655229"/>
              <a:chExt cx="11496986" cy="93276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="" xmlns:a16="http://schemas.microsoft.com/office/drawing/2014/main" id="{D0E4AAC6-5506-44C6-B575-45B773C8820B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74" name="Picture 173">
                  <a:extLst>
                    <a:ext uri="{FF2B5EF4-FFF2-40B4-BE49-F238E27FC236}">
                      <a16:creationId xmlns="" xmlns:a16="http://schemas.microsoft.com/office/drawing/2014/main" id="{065F789D-EAE4-4558-9E69-8B37CCEC6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="" xmlns:a16="http://schemas.microsoft.com/office/drawing/2014/main" id="{D9BF0999-FE76-42EC-8DC5-2BC69E8871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="" xmlns:a16="http://schemas.microsoft.com/office/drawing/2014/main" id="{EFAB1A62-83A1-4C6B-A80F-F5235D54D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="" xmlns:a16="http://schemas.microsoft.com/office/drawing/2014/main" id="{0CB5DAB9-024A-4A39-9AFB-769EFF79B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91" name="Picture 190">
                  <a:extLst>
                    <a:ext uri="{FF2B5EF4-FFF2-40B4-BE49-F238E27FC236}">
                      <a16:creationId xmlns="" xmlns:a16="http://schemas.microsoft.com/office/drawing/2014/main" id="{5AD09617-86A3-490D-91E6-8366A8BD2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92" name="Picture 191">
                  <a:extLst>
                    <a:ext uri="{FF2B5EF4-FFF2-40B4-BE49-F238E27FC236}">
                      <a16:creationId xmlns="" xmlns:a16="http://schemas.microsoft.com/office/drawing/2014/main" id="{AABF2C6A-39DF-4AE6-93E5-474DB47C4B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93" name="Picture 192">
                  <a:extLst>
                    <a:ext uri="{FF2B5EF4-FFF2-40B4-BE49-F238E27FC236}">
                      <a16:creationId xmlns="" xmlns:a16="http://schemas.microsoft.com/office/drawing/2014/main" id="{DCCD4BA3-0A4E-4F13-A2FB-13AB8F942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94" name="Picture 193">
                  <a:extLst>
                    <a:ext uri="{FF2B5EF4-FFF2-40B4-BE49-F238E27FC236}">
                      <a16:creationId xmlns="" xmlns:a16="http://schemas.microsoft.com/office/drawing/2014/main" id="{D63F3F42-9FA6-4260-8699-03855443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95" name="Picture 194">
                  <a:extLst>
                    <a:ext uri="{FF2B5EF4-FFF2-40B4-BE49-F238E27FC236}">
                      <a16:creationId xmlns="" xmlns:a16="http://schemas.microsoft.com/office/drawing/2014/main" id="{5A4E82BB-A07C-41CA-91EA-2118C4CE6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96" name="Picture 195">
                  <a:extLst>
                    <a:ext uri="{FF2B5EF4-FFF2-40B4-BE49-F238E27FC236}">
                      <a16:creationId xmlns="" xmlns:a16="http://schemas.microsoft.com/office/drawing/2014/main" id="{AFE1618D-FC11-4A6D-9BE7-45CDEA2AA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73" name="Picture 172">
                <a:extLst>
                  <a:ext uri="{FF2B5EF4-FFF2-40B4-BE49-F238E27FC236}">
                    <a16:creationId xmlns="" xmlns:a16="http://schemas.microsoft.com/office/drawing/2014/main" id="{26959DA4-DB8F-46F0-A159-DB96810A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0585B143-A6C6-45C0-9FF3-F8A853A4CC9E}"/>
                </a:ext>
              </a:extLst>
            </p:cNvPr>
            <p:cNvGrpSpPr/>
            <p:nvPr/>
          </p:nvGrpSpPr>
          <p:grpSpPr>
            <a:xfrm>
              <a:off x="12223434" y="5031304"/>
              <a:ext cx="11496986" cy="932769"/>
              <a:chOff x="5271343" y="5655229"/>
              <a:chExt cx="11496986" cy="93276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="" xmlns:a16="http://schemas.microsoft.com/office/drawing/2014/main" id="{C391C36C-52ED-4D4B-AF63-B1AE9A61A94E}"/>
                  </a:ext>
                </a:extLst>
              </p:cNvPr>
              <p:cNvGrpSpPr/>
              <p:nvPr/>
            </p:nvGrpSpPr>
            <p:grpSpPr>
              <a:xfrm>
                <a:off x="5271343" y="5655229"/>
                <a:ext cx="11496986" cy="932769"/>
                <a:chOff x="5271343" y="5655229"/>
                <a:chExt cx="11496986" cy="932769"/>
              </a:xfrm>
            </p:grpSpPr>
            <p:pic>
              <p:nvPicPr>
                <p:cNvPr id="162" name="Picture 161">
                  <a:extLst>
                    <a:ext uri="{FF2B5EF4-FFF2-40B4-BE49-F238E27FC236}">
                      <a16:creationId xmlns="" xmlns:a16="http://schemas.microsoft.com/office/drawing/2014/main" id="{BBC39902-1DFA-4B49-B49F-8E8AF9183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224" y="5895443"/>
                  <a:ext cx="860413" cy="461966"/>
                </a:xfrm>
                <a:prstGeom prst="rect">
                  <a:avLst/>
                </a:prstGeom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="" xmlns:a16="http://schemas.microsoft.com/office/drawing/2014/main" id="{E7BBAFA8-B57C-4EBC-BD0C-6EA9D40C2A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34632" y="5799602"/>
                  <a:ext cx="1028326" cy="642704"/>
                </a:xfrm>
                <a:prstGeom prst="rect">
                  <a:avLst/>
                </a:prstGeom>
              </p:spPr>
            </p:pic>
            <p:pic>
              <p:nvPicPr>
                <p:cNvPr id="164" name="Picture 163">
                  <a:extLst>
                    <a:ext uri="{FF2B5EF4-FFF2-40B4-BE49-F238E27FC236}">
                      <a16:creationId xmlns="" xmlns:a16="http://schemas.microsoft.com/office/drawing/2014/main" id="{FDAFA7D3-D677-422E-867E-C3A0E1D8F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02260" y="5895443"/>
                  <a:ext cx="839791" cy="444681"/>
                </a:xfrm>
                <a:prstGeom prst="rect">
                  <a:avLst/>
                </a:prstGeom>
              </p:spPr>
            </p:pic>
            <p:pic>
              <p:nvPicPr>
                <p:cNvPr id="165" name="Picture 164">
                  <a:extLst>
                    <a:ext uri="{FF2B5EF4-FFF2-40B4-BE49-F238E27FC236}">
                      <a16:creationId xmlns="" xmlns:a16="http://schemas.microsoft.com/office/drawing/2014/main" id="{5F599D31-83F4-4F97-91D8-13D5C88E4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1121" y="5893751"/>
                  <a:ext cx="928320" cy="525661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="" xmlns:a16="http://schemas.microsoft.com/office/drawing/2014/main" id="{E84BBC85-45C0-4566-963E-C9CC73742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728" y="5897854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67" name="Picture 166">
                  <a:extLst>
                    <a:ext uri="{FF2B5EF4-FFF2-40B4-BE49-F238E27FC236}">
                      <a16:creationId xmlns="" xmlns:a16="http://schemas.microsoft.com/office/drawing/2014/main" id="{5E2489FF-0FC1-4171-930C-C9F2CAB69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2958" y="5862418"/>
                  <a:ext cx="905371" cy="486105"/>
                </a:xfrm>
                <a:prstGeom prst="rect">
                  <a:avLst/>
                </a:prstGeom>
              </p:spPr>
            </p:pic>
            <p:pic>
              <p:nvPicPr>
                <p:cNvPr id="168" name="Picture 167">
                  <a:extLst>
                    <a:ext uri="{FF2B5EF4-FFF2-40B4-BE49-F238E27FC236}">
                      <a16:creationId xmlns="" xmlns:a16="http://schemas.microsoft.com/office/drawing/2014/main" id="{1F10F519-62C4-4A5E-B030-753CD63C4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2864" y="5655229"/>
                  <a:ext cx="926672" cy="932769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="" xmlns:a16="http://schemas.microsoft.com/office/drawing/2014/main" id="{55858F95-370B-4684-852A-1C7E4780A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595" b="89979" l="5200" r="95600">
                              <a14:foregroundMark x1="10000" y1="25800" x2="5200" y2="33475"/>
                              <a14:foregroundMark x1="5200" y1="33475" x2="4800" y2="66098"/>
                              <a14:foregroundMark x1="4800" y1="66098" x2="9333" y2="73987"/>
                              <a14:foregroundMark x1="9333" y1="73987" x2="9733" y2="28998"/>
                              <a14:foregroundMark x1="9733" y1="28998" x2="9200" y2="26013"/>
                              <a14:foregroundMark x1="6800" y1="27292" x2="4533" y2="60554"/>
                              <a14:foregroundMark x1="4533" y1="60554" x2="5200" y2="71642"/>
                              <a14:foregroundMark x1="5200" y1="71642" x2="6800" y2="74200"/>
                              <a14:foregroundMark x1="49467" y1="73561" x2="49200" y2="73348"/>
                              <a14:foregroundMark x1="49067" y1="26866" x2="49600" y2="26439"/>
                              <a14:foregroundMark x1="56933" y1="25800" x2="59333" y2="25586"/>
                              <a14:foregroundMark x1="68667" y1="26652" x2="75467" y2="27505"/>
                              <a14:foregroundMark x1="75467" y1="27505" x2="82133" y2="27079"/>
                              <a14:foregroundMark x1="82133" y1="27079" x2="89200" y2="28785"/>
                              <a14:foregroundMark x1="89200" y1="28785" x2="93867" y2="37740"/>
                              <a14:foregroundMark x1="93867" y1="37740" x2="95200" y2="48401"/>
                              <a14:foregroundMark x1="95200" y1="48401" x2="94667" y2="59915"/>
                              <a14:foregroundMark x1="94667" y1="59915" x2="92000" y2="70149"/>
                              <a14:foregroundMark x1="92000" y1="70149" x2="63733" y2="73774"/>
                              <a14:foregroundMark x1="95467" y1="56290" x2="95333" y2="45629"/>
                              <a14:foregroundMark x1="95333" y1="45629" x2="95600" y2="558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576716" y="5756431"/>
                  <a:ext cx="1155712" cy="722706"/>
                </a:xfrm>
                <a:prstGeom prst="rect">
                  <a:avLst/>
                </a:prstGeom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="" xmlns:a16="http://schemas.microsoft.com/office/drawing/2014/main" id="{BA184EA5-A1EF-4515-AAA2-6344CFE0C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385166" y="5881654"/>
                  <a:ext cx="1026640" cy="514421"/>
                </a:xfrm>
                <a:prstGeom prst="rect">
                  <a:avLst/>
                </a:prstGeom>
              </p:spPr>
            </p:pic>
            <p:pic>
              <p:nvPicPr>
                <p:cNvPr id="171" name="Picture 170">
                  <a:extLst>
                    <a:ext uri="{FF2B5EF4-FFF2-40B4-BE49-F238E27FC236}">
                      <a16:creationId xmlns="" xmlns:a16="http://schemas.microsoft.com/office/drawing/2014/main" id="{08942BEB-0FD3-445A-BFB2-F73ED361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884" b="89826" l="8170" r="93464">
                              <a14:foregroundMark x1="10458" y1="21221" x2="6699" y2="34302"/>
                              <a14:foregroundMark x1="6699" y1="34302" x2="6373" y2="64826"/>
                              <a14:foregroundMark x1="6373" y1="64826" x2="8333" y2="79070"/>
                              <a14:foregroundMark x1="8333" y1="79070" x2="9967" y2="22093"/>
                              <a14:foregroundMark x1="89869" y1="22093" x2="93627" y2="35174"/>
                              <a14:foregroundMark x1="93627" y1="35174" x2="93464" y2="65698"/>
                              <a14:foregroundMark x1="93464" y1="65698" x2="86601" y2="73837"/>
                              <a14:foregroundMark x1="86601" y1="73837" x2="89379" y2="60174"/>
                              <a14:foregroundMark x1="89379" y1="60174" x2="88562" y2="30814"/>
                              <a14:foregroundMark x1="88562" y1="30814" x2="89869" y2="24419"/>
                              <a14:foregroundMark x1="92647" y1="29942" x2="93464" y2="61628"/>
                              <a14:foregroundMark x1="93464" y1="61628" x2="92157" y2="636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71343" y="5861281"/>
                  <a:ext cx="1099037" cy="617759"/>
                </a:xfrm>
                <a:prstGeom prst="rect">
                  <a:avLst/>
                </a:prstGeom>
              </p:spPr>
            </p:pic>
          </p:grpSp>
          <p:pic>
            <p:nvPicPr>
              <p:cNvPr id="157" name="Picture 156">
                <a:extLst>
                  <a:ext uri="{FF2B5EF4-FFF2-40B4-BE49-F238E27FC236}">
                    <a16:creationId xmlns="" xmlns:a16="http://schemas.microsoft.com/office/drawing/2014/main" id="{DB4943BD-7743-4836-BDE7-82D2BC6FC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84" b="89826" l="8170" r="93464">
                            <a14:foregroundMark x1="10458" y1="21221" x2="6699" y2="34302"/>
                            <a14:foregroundMark x1="6699" y1="34302" x2="6373" y2="64826"/>
                            <a14:foregroundMark x1="6373" y1="64826" x2="8333" y2="79070"/>
                            <a14:foregroundMark x1="8333" y1="79070" x2="9967" y2="22093"/>
                            <a14:foregroundMark x1="89869" y1="22093" x2="93627" y2="35174"/>
                            <a14:foregroundMark x1="93627" y1="35174" x2="93464" y2="65698"/>
                            <a14:foregroundMark x1="93464" y1="65698" x2="86601" y2="73837"/>
                            <a14:foregroundMark x1="86601" y1="73837" x2="89379" y2="60174"/>
                            <a14:foregroundMark x1="89379" y1="60174" x2="88562" y2="30814"/>
                            <a14:foregroundMark x1="88562" y1="30814" x2="89869" y2="24419"/>
                            <a14:foregroundMark x1="92647" y1="29942" x2="93464" y2="61628"/>
                            <a14:foregroundMark x1="93464" y1="61628" x2="92157" y2="636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03187" y="5829400"/>
                <a:ext cx="1099037" cy="617759"/>
              </a:xfrm>
              <a:prstGeom prst="rect">
                <a:avLst/>
              </a:prstGeom>
            </p:spPr>
          </p:pic>
        </p:grp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0E6D451B-A9F0-4689-8EA5-F4E736D77720}"/>
              </a:ext>
            </a:extLst>
          </p:cNvPr>
          <p:cNvSpPr txBox="1"/>
          <p:nvPr/>
        </p:nvSpPr>
        <p:spPr>
          <a:xfrm>
            <a:off x="6196795" y="250782"/>
            <a:ext cx="9047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NZ" sz="2500" b="1" dirty="0"/>
          </a:p>
          <a:p>
            <a:pPr>
              <a:spcAft>
                <a:spcPts val="1800"/>
              </a:spcAft>
            </a:pPr>
            <a:r>
              <a:rPr lang="en-NZ" sz="2500" b="1" dirty="0"/>
              <a:t>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BDA77111-8C40-4C6A-948B-F1983611E502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Provide a greater value proposition  </a:t>
            </a:r>
          </a:p>
        </p:txBody>
      </p:sp>
    </p:spTree>
    <p:extLst>
      <p:ext uri="{BB962C8B-B14F-4D97-AF65-F5344CB8AC3E}">
        <p14:creationId xmlns:p14="http://schemas.microsoft.com/office/powerpoint/2010/main" val="4373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94674 0.00416 " pathEditMode="relative" rAng="0" ptsTypes="AA">
                                      <p:cBhvr>
                                        <p:cTn id="6" dur="5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1.00274 0.00139 " pathEditMode="relative" rAng="0" ptsTypes="AA">
                                      <p:cBhvr>
                                        <p:cTn id="8" dur="58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43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1.40339 -0.0055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94674 0.00417 " pathEditMode="relative" rAng="0" ptsTypes="AA">
                                      <p:cBhvr>
                                        <p:cTn id="12" dur="58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27050" y="285750"/>
            <a:ext cx="11283950" cy="1143000"/>
          </a:xfrm>
        </p:spPr>
        <p:txBody>
          <a:bodyPr>
            <a:normAutofit/>
          </a:bodyPr>
          <a:lstStyle/>
          <a:p>
            <a:r>
              <a:rPr lang="en-NZ" altLang="en-US" sz="4000" b="1" dirty="0">
                <a:latin typeface="+mn-lt"/>
              </a:rPr>
              <a:t>Develop more flexible PT solutions </a:t>
            </a:r>
          </a:p>
        </p:txBody>
      </p:sp>
      <p:grpSp>
        <p:nvGrpSpPr>
          <p:cNvPr id="59395" name="Group 44"/>
          <p:cNvGrpSpPr>
            <a:grpSpLocks/>
          </p:cNvGrpSpPr>
          <p:nvPr/>
        </p:nvGrpSpPr>
        <p:grpSpPr bwMode="auto">
          <a:xfrm>
            <a:off x="544513" y="3311525"/>
            <a:ext cx="11093450" cy="2341563"/>
            <a:chOff x="493514" y="2518973"/>
            <a:chExt cx="11092916" cy="2341785"/>
          </a:xfrm>
        </p:grpSpPr>
        <p:pic>
          <p:nvPicPr>
            <p:cNvPr id="59401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00" y="2996952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600" y="3284984"/>
              <a:ext cx="793944" cy="88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03" name="Group 35"/>
            <p:cNvGrpSpPr>
              <a:grpSpLocks/>
            </p:cNvGrpSpPr>
            <p:nvPr/>
          </p:nvGrpSpPr>
          <p:grpSpPr bwMode="auto">
            <a:xfrm>
              <a:off x="493514" y="2518973"/>
              <a:ext cx="11092916" cy="910027"/>
              <a:chOff x="527050" y="3140968"/>
              <a:chExt cx="11092916" cy="910027"/>
            </a:xfrm>
          </p:grpSpPr>
          <p:pic>
            <p:nvPicPr>
              <p:cNvPr id="5940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50" y="3140968"/>
                <a:ext cx="793944" cy="88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10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7454" y="3356676"/>
                <a:ext cx="1322512" cy="69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11" name="TextBox 30"/>
              <p:cNvSpPr txBox="1">
                <a:spLocks noChangeArrowheads="1"/>
              </p:cNvSpPr>
              <p:nvPr/>
            </p:nvSpPr>
            <p:spPr bwMode="auto">
              <a:xfrm>
                <a:off x="1257757" y="3548852"/>
                <a:ext cx="11764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Origin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  <p:sp>
            <p:nvSpPr>
              <p:cNvPr id="59412" name="TextBox 34"/>
              <p:cNvSpPr txBox="1">
                <a:spLocks noChangeArrowheads="1"/>
              </p:cNvSpPr>
              <p:nvPr/>
            </p:nvSpPr>
            <p:spPr bwMode="auto">
              <a:xfrm>
                <a:off x="9239656" y="3583265"/>
                <a:ext cx="15365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NZ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Destination </a:t>
                </a:r>
                <a:r>
                  <a:rPr lang="en-NZ" altLang="en-US">
                    <a:solidFill>
                      <a:srgbClr val="006666"/>
                    </a:solidFill>
                  </a:rPr>
                  <a:t> 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106260" y="3288984"/>
              <a:ext cx="9642011" cy="1571774"/>
            </a:xfrm>
            <a:custGeom>
              <a:avLst/>
              <a:gdLst>
                <a:gd name="connsiteX0" fmla="*/ 0 w 9641306"/>
                <a:gd name="connsiteY0" fmla="*/ 0 h 1572126"/>
                <a:gd name="connsiteX1" fmla="*/ 1700463 w 9641306"/>
                <a:gd name="connsiteY1" fmla="*/ 802105 h 1572126"/>
                <a:gd name="connsiteX2" fmla="*/ 3593432 w 9641306"/>
                <a:gd name="connsiteY2" fmla="*/ 465221 h 1572126"/>
                <a:gd name="connsiteX3" fmla="*/ 8373979 w 9641306"/>
                <a:gd name="connsiteY3" fmla="*/ 1572126 h 1572126"/>
                <a:gd name="connsiteX4" fmla="*/ 9641306 w 9641306"/>
                <a:gd name="connsiteY4" fmla="*/ 96252 h 1572126"/>
                <a:gd name="connsiteX5" fmla="*/ 9625263 w 9641306"/>
                <a:gd name="connsiteY5" fmla="*/ 80210 h 15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1306" h="1572126">
                  <a:moveTo>
                    <a:pt x="0" y="0"/>
                  </a:moveTo>
                  <a:lnTo>
                    <a:pt x="1700463" y="802105"/>
                  </a:lnTo>
                  <a:lnTo>
                    <a:pt x="3593432" y="465221"/>
                  </a:lnTo>
                  <a:lnTo>
                    <a:pt x="8373979" y="1572126"/>
                  </a:lnTo>
                  <a:lnTo>
                    <a:pt x="9641306" y="96252"/>
                  </a:lnTo>
                  <a:lnTo>
                    <a:pt x="9625263" y="80210"/>
                  </a:lnTo>
                </a:path>
              </a:pathLst>
            </a:custGeom>
            <a:noFill/>
            <a:ln w="857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NZ">
                <a:solidFill>
                  <a:srgbClr val="006666"/>
                </a:solidFill>
              </a:endParaRPr>
            </a:p>
          </p:txBody>
        </p:sp>
        <p:pic>
          <p:nvPicPr>
            <p:cNvPr id="59405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285">
              <a:off x="5842966" y="3630952"/>
              <a:ext cx="927175" cy="42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6" name="TextBox 46"/>
            <p:cNvSpPr txBox="1">
              <a:spLocks noChangeArrowheads="1"/>
            </p:cNvSpPr>
            <p:nvPr/>
          </p:nvSpPr>
          <p:spPr bwMode="auto">
            <a:xfrm rot="767070">
              <a:off x="6768206" y="3983212"/>
              <a:ext cx="1536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NZ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Ride Share </a:t>
              </a:r>
              <a:endParaRPr lang="en-NZ" altLang="en-US">
                <a:solidFill>
                  <a:srgbClr val="006666"/>
                </a:solidFill>
              </a:endParaRPr>
            </a:p>
          </p:txBody>
        </p:sp>
        <p:sp>
          <p:nvSpPr>
            <p:cNvPr id="59407" name="TextBox 47"/>
            <p:cNvSpPr txBox="1">
              <a:spLocks noChangeArrowheads="1"/>
            </p:cNvSpPr>
            <p:nvPr/>
          </p:nvSpPr>
          <p:spPr bwMode="auto">
            <a:xfrm>
              <a:off x="2253810" y="4129916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  <p:sp>
          <p:nvSpPr>
            <p:cNvPr id="59408" name="TextBox 48"/>
            <p:cNvSpPr txBox="1">
              <a:spLocks noChangeArrowheads="1"/>
            </p:cNvSpPr>
            <p:nvPr/>
          </p:nvSpPr>
          <p:spPr bwMode="auto">
            <a:xfrm>
              <a:off x="4128144" y="3848188"/>
              <a:ext cx="117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NZ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Other Passenger </a:t>
              </a:r>
              <a:endParaRPr lang="en-NZ" altLang="en-US" sz="1400">
                <a:solidFill>
                  <a:srgbClr val="006666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V="1">
            <a:off x="1274763" y="2751138"/>
            <a:ext cx="2600325" cy="6778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59397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2405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414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 flipH="1">
            <a:off x="3151188" y="2771775"/>
            <a:ext cx="661987" cy="119221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813175" y="2771775"/>
            <a:ext cx="793750" cy="882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11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217" y="3679992"/>
            <a:ext cx="1219200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sz="2800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NZ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621" y="1276531"/>
            <a:ext cx="10657184" cy="1728717"/>
            <a:chOff x="623392" y="2499856"/>
            <a:chExt cx="10657184" cy="1728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2873758"/>
              <a:ext cx="1202350" cy="1138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411" y="3361915"/>
              <a:ext cx="650487" cy="650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259" y="2982965"/>
              <a:ext cx="1245608" cy="1245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35906" y="3234074"/>
              <a:ext cx="2572262" cy="84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4" y="3411947"/>
              <a:ext cx="352431" cy="5953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6695" y="3218688"/>
              <a:ext cx="763729" cy="8599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664" y="2499856"/>
              <a:ext cx="1182912" cy="1577216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98621" y="4365104"/>
            <a:ext cx="4017835" cy="0"/>
          </a:xfrm>
          <a:prstGeom prst="line">
            <a:avLst/>
          </a:prstGeom>
          <a:ln w="349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8633" y="2830515"/>
            <a:ext cx="1893179" cy="958525"/>
            <a:chOff x="218633" y="2830515"/>
            <a:chExt cx="1893179" cy="958525"/>
          </a:xfrm>
        </p:grpSpPr>
        <p:grpSp>
          <p:nvGrpSpPr>
            <p:cNvPr id="15" name="Group 14"/>
            <p:cNvGrpSpPr/>
            <p:nvPr/>
          </p:nvGrpSpPr>
          <p:grpSpPr>
            <a:xfrm>
              <a:off x="218633" y="3075878"/>
              <a:ext cx="1728192" cy="713162"/>
              <a:chOff x="479377" y="4011982"/>
              <a:chExt cx="17281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69032" y="4011982"/>
                <a:ext cx="5385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92%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4%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6699" y="2830515"/>
              <a:ext cx="1575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Info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7389" y="2836086"/>
            <a:ext cx="1728192" cy="1760724"/>
            <a:chOff x="2847389" y="2836086"/>
            <a:chExt cx="1728192" cy="1760724"/>
          </a:xfrm>
        </p:grpSpPr>
        <p:grpSp>
          <p:nvGrpSpPr>
            <p:cNvPr id="23" name="Group 22"/>
            <p:cNvGrpSpPr/>
            <p:nvPr/>
          </p:nvGrpSpPr>
          <p:grpSpPr>
            <a:xfrm>
              <a:off x="2847389" y="3119482"/>
              <a:ext cx="1728192" cy="1477328"/>
              <a:chOff x="479377" y="4011982"/>
              <a:chExt cx="1728192" cy="30603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20%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14%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66%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493718" y="2836086"/>
              <a:ext cx="910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Stops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20604" y="2830515"/>
            <a:ext cx="910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</a:rPr>
              <a:t>Buses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5004" y="4017218"/>
            <a:ext cx="2525068" cy="1926860"/>
            <a:chOff x="1345004" y="4017218"/>
            <a:chExt cx="2525068" cy="1926860"/>
          </a:xfrm>
        </p:grpSpPr>
        <p:grpSp>
          <p:nvGrpSpPr>
            <p:cNvPr id="20" name="Group 19"/>
            <p:cNvGrpSpPr/>
            <p:nvPr/>
          </p:nvGrpSpPr>
          <p:grpSpPr>
            <a:xfrm>
              <a:off x="1484149" y="4466750"/>
              <a:ext cx="1728192" cy="1477328"/>
              <a:chOff x="479377" y="4011982"/>
              <a:chExt cx="1728192" cy="30603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9377" y="4011982"/>
                <a:ext cx="12241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NZ" sz="1400" b="1" dirty="0">
                    <a:solidFill>
                      <a:srgbClr val="33CC33"/>
                    </a:solidFill>
                  </a:rPr>
                  <a:t>Satisfied 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   </a:t>
                </a:r>
              </a:p>
              <a:p>
                <a:pPr algn="r"/>
                <a:r>
                  <a:rPr lang="en-NZ" sz="1400" b="1" dirty="0">
                    <a:solidFill>
                      <a:prstClr val="black"/>
                    </a:solidFill>
                  </a:rPr>
                  <a:t>Neutral        </a:t>
                </a:r>
              </a:p>
              <a:p>
                <a:pPr algn="r"/>
                <a:r>
                  <a:rPr lang="en-NZ" sz="1400" b="1" dirty="0">
                    <a:solidFill>
                      <a:srgbClr val="FF0000"/>
                    </a:solidFill>
                  </a:rPr>
                  <a:t>Dissatisfied</a:t>
                </a:r>
                <a:r>
                  <a:rPr lang="en-NZ" sz="1400" b="1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69032" y="4011982"/>
                <a:ext cx="538537" cy="306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b="1" dirty="0">
                    <a:solidFill>
                      <a:srgbClr val="33CC33"/>
                    </a:solidFill>
                  </a:rPr>
                  <a:t>55%</a:t>
                </a:r>
              </a:p>
              <a:p>
                <a:r>
                  <a:rPr lang="en-NZ" sz="1400" b="1" dirty="0">
                    <a:solidFill>
                      <a:prstClr val="black"/>
                    </a:solidFill>
                  </a:rPr>
                  <a:t>15%</a:t>
                </a:r>
              </a:p>
              <a:p>
                <a:r>
                  <a:rPr lang="en-NZ" sz="1400" b="1" dirty="0">
                    <a:solidFill>
                      <a:srgbClr val="FF0000"/>
                    </a:solidFill>
                  </a:rPr>
                  <a:t>30%</a:t>
                </a:r>
              </a:p>
              <a:p>
                <a:endParaRPr lang="en-NZ" dirty="0">
                  <a:solidFill>
                    <a:prstClr val="black"/>
                  </a:solidFill>
                </a:endParaRPr>
              </a:p>
              <a:p>
                <a:endParaRPr lang="en-NZ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345004" y="4017218"/>
              <a:ext cx="252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prstClr val="black"/>
                  </a:solidFill>
                </a:rPr>
                <a:t>Service Disruption Info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36223" y="2846788"/>
            <a:ext cx="1862653" cy="113146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31" y="2853747"/>
            <a:ext cx="2313418" cy="12261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3216" y="4006818"/>
            <a:ext cx="4656639" cy="12261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AB3F66F-667B-4716-B985-9DFEB53B0E41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Journey Experience </a:t>
            </a:r>
          </a:p>
        </p:txBody>
      </p:sp>
    </p:spTree>
    <p:extLst>
      <p:ext uri="{BB962C8B-B14F-4D97-AF65-F5344CB8AC3E}">
        <p14:creationId xmlns:p14="http://schemas.microsoft.com/office/powerpoint/2010/main" val="620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="" xmlns:a16="http://schemas.microsoft.com/office/drawing/2014/main" id="{F5DB84F6-03DE-4A0A-9C37-A1F8C6F35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12" y="2137011"/>
            <a:ext cx="9169246" cy="26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B1E9B-C843-4365-95A8-E80D5EBCFFFC}"/>
              </a:ext>
            </a:extLst>
          </p:cNvPr>
          <p:cNvSpPr txBox="1"/>
          <p:nvPr/>
        </p:nvSpPr>
        <p:spPr>
          <a:xfrm>
            <a:off x="671744" y="3483685"/>
            <a:ext cx="1150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E85500-B208-4DB8-813D-D7A8B1513B4D}"/>
              </a:ext>
            </a:extLst>
          </p:cNvPr>
          <p:cNvSpPr txBox="1"/>
          <p:nvPr/>
        </p:nvSpPr>
        <p:spPr>
          <a:xfrm>
            <a:off x="10102329" y="3244850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48984A-16FB-47AA-BB8F-DAE29F345E5E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Existing Services </a:t>
            </a:r>
          </a:p>
        </p:txBody>
      </p:sp>
    </p:spTree>
    <p:extLst>
      <p:ext uri="{BB962C8B-B14F-4D97-AF65-F5344CB8AC3E}">
        <p14:creationId xmlns:p14="http://schemas.microsoft.com/office/powerpoint/2010/main" val="3929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="" xmlns:a16="http://schemas.microsoft.com/office/drawing/2014/main" id="{6AF5BA67-EFAE-47F7-B64B-67E79F1C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2" y="1742412"/>
            <a:ext cx="10643339" cy="35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F300C5-5897-48CA-B7B5-4B840F23497D}"/>
              </a:ext>
            </a:extLst>
          </p:cNvPr>
          <p:cNvSpPr txBox="1"/>
          <p:nvPr/>
        </p:nvSpPr>
        <p:spPr>
          <a:xfrm>
            <a:off x="200168" y="3797300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9EDD85-C5C6-40CF-AC50-5A809F5EEEC0}"/>
              </a:ext>
            </a:extLst>
          </p:cNvPr>
          <p:cNvSpPr txBox="1"/>
          <p:nvPr/>
        </p:nvSpPr>
        <p:spPr>
          <a:xfrm>
            <a:off x="10667999" y="3429000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2DB3BD-09F2-4192-9E7E-00E29D32A47C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Planned Services </a:t>
            </a:r>
          </a:p>
        </p:txBody>
      </p:sp>
    </p:spTree>
    <p:extLst>
      <p:ext uri="{BB962C8B-B14F-4D97-AF65-F5344CB8AC3E}">
        <p14:creationId xmlns:p14="http://schemas.microsoft.com/office/powerpoint/2010/main" val="27477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535506-8EB6-416D-9689-ECC068831E85}"/>
              </a:ext>
            </a:extLst>
          </p:cNvPr>
          <p:cNvSpPr txBox="1"/>
          <p:nvPr/>
        </p:nvSpPr>
        <p:spPr>
          <a:xfrm>
            <a:off x="1644650" y="2754313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FCB19D-BC61-4A97-A94D-5771CC3E00A4}"/>
              </a:ext>
            </a:extLst>
          </p:cNvPr>
          <p:cNvSpPr txBox="1"/>
          <p:nvPr/>
        </p:nvSpPr>
        <p:spPr>
          <a:xfrm>
            <a:off x="9521826" y="275431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93C253-DC29-491A-BE78-D8D06C1391CF}"/>
              </a:ext>
            </a:extLst>
          </p:cNvPr>
          <p:cNvSpPr/>
          <p:nvPr/>
        </p:nvSpPr>
        <p:spPr>
          <a:xfrm>
            <a:off x="1992313" y="3868739"/>
            <a:ext cx="7975600" cy="1590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NZ" b="1" dirty="0">
                <a:solidFill>
                  <a:srgbClr val="000000"/>
                </a:solidFill>
                <a:latin typeface="MiloOT-Regular"/>
              </a:rPr>
              <a:t>Daily return trip Monday to Friday 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Leave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Kauwhata</a:t>
            </a:r>
            <a:r>
              <a:rPr lang="en-US" sz="1600" dirty="0"/>
              <a:t> at 7am and return from Hamilton 5:25pm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Estimated travel time1.2 hours each way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Enables access to employment, education, health care and social opportunities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i="1" dirty="0"/>
          </a:p>
        </p:txBody>
      </p:sp>
      <p:pic>
        <p:nvPicPr>
          <p:cNvPr id="47112" name="Picture 1">
            <a:extLst>
              <a:ext uri="{FF2B5EF4-FFF2-40B4-BE49-F238E27FC236}">
                <a16:creationId xmlns="" xmlns:a16="http://schemas.microsoft.com/office/drawing/2014/main" id="{4CE512C1-12A4-4511-A099-3E0248CA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520825"/>
            <a:ext cx="66611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82B2C1-2C9C-4BAC-8B1E-3AD51DB5D82B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Planned Services </a:t>
            </a:r>
          </a:p>
        </p:txBody>
      </p:sp>
    </p:spTree>
    <p:extLst>
      <p:ext uri="{BB962C8B-B14F-4D97-AF65-F5344CB8AC3E}">
        <p14:creationId xmlns:p14="http://schemas.microsoft.com/office/powerpoint/2010/main" val="1296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126D49-8648-478B-880F-8036DA005378}"/>
              </a:ext>
            </a:extLst>
          </p:cNvPr>
          <p:cNvSpPr txBox="1"/>
          <p:nvPr/>
        </p:nvSpPr>
        <p:spPr>
          <a:xfrm>
            <a:off x="1644650" y="2754313"/>
            <a:ext cx="1150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Hamilton</a:t>
            </a:r>
            <a:r>
              <a:rPr lang="en-NZ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636663-DDE1-4D30-8F1C-A7F09BC75F98}"/>
              </a:ext>
            </a:extLst>
          </p:cNvPr>
          <p:cNvSpPr txBox="1"/>
          <p:nvPr/>
        </p:nvSpPr>
        <p:spPr>
          <a:xfrm>
            <a:off x="9521826" y="275431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/>
              <a:t>Auckland </a:t>
            </a:r>
            <a:r>
              <a:rPr lang="en-NZ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95FAE9-B352-474C-9E61-DB2735869086}"/>
              </a:ext>
            </a:extLst>
          </p:cNvPr>
          <p:cNvSpPr/>
          <p:nvPr/>
        </p:nvSpPr>
        <p:spPr>
          <a:xfrm>
            <a:off x="1992313" y="3868739"/>
            <a:ext cx="79756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000000"/>
                </a:solidFill>
                <a:latin typeface="MiloOT-Regular"/>
              </a:rPr>
              <a:t>Daily return trip Monday to Friday 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Leave Huntly at 9am and return from </a:t>
            </a:r>
            <a:r>
              <a:rPr lang="en-US" sz="1600" dirty="0" err="1"/>
              <a:t>Pukekohe</a:t>
            </a:r>
            <a:r>
              <a:rPr lang="en-US" sz="1600" dirty="0"/>
              <a:t> at 1.30pm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Estimated travel time 1.5 hours each way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Enables community connectivity between towns and broader access to essential services and social opportunities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i="1" dirty="0"/>
          </a:p>
        </p:txBody>
      </p:sp>
      <p:pic>
        <p:nvPicPr>
          <p:cNvPr id="45064" name="Picture 3">
            <a:extLst>
              <a:ext uri="{FF2B5EF4-FFF2-40B4-BE49-F238E27FC236}">
                <a16:creationId xmlns="" xmlns:a16="http://schemas.microsoft.com/office/drawing/2014/main" id="{B0D9E227-9643-45BD-AE7F-75C30EDF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511301"/>
            <a:ext cx="66151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FF2150-0182-4EFE-8E4B-7944886DAE17}"/>
              </a:ext>
            </a:extLst>
          </p:cNvPr>
          <p:cNvSpPr txBox="1"/>
          <p:nvPr/>
        </p:nvSpPr>
        <p:spPr>
          <a:xfrm>
            <a:off x="671744" y="581620"/>
            <a:ext cx="1107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Planned Services </a:t>
            </a:r>
          </a:p>
        </p:txBody>
      </p:sp>
    </p:spTree>
    <p:extLst>
      <p:ext uri="{BB962C8B-B14F-4D97-AF65-F5344CB8AC3E}">
        <p14:creationId xmlns:p14="http://schemas.microsoft.com/office/powerpoint/2010/main" val="14005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3390</Words>
  <Application>Microsoft Office PowerPoint</Application>
  <PresentationFormat>Custom</PresentationFormat>
  <Paragraphs>1636</Paragraphs>
  <Slides>105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105</vt:i4>
      </vt:variant>
    </vt:vector>
  </HeadingPairs>
  <TitlesOfParts>
    <vt:vector size="10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3</vt:lpstr>
      <vt:lpstr>PowerPoint Presentation</vt:lpstr>
      <vt:lpstr>PowerPoint Presentation</vt:lpstr>
      <vt:lpstr>Traditional Bus Service </vt:lpstr>
      <vt:lpstr>Ridesharing </vt:lpstr>
      <vt:lpstr>Ridesharing</vt:lpstr>
      <vt:lpstr>Ridesharing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 more flexible PT solutions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Waikato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Wilson</dc:creator>
  <cp:lastModifiedBy>Lynette Wainwright</cp:lastModifiedBy>
  <cp:revision>92</cp:revision>
  <dcterms:created xsi:type="dcterms:W3CDTF">2018-03-26T21:41:42Z</dcterms:created>
  <dcterms:modified xsi:type="dcterms:W3CDTF">2018-06-25T21:43:39Z</dcterms:modified>
</cp:coreProperties>
</file>